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Figtree"/>
      <p:regular r:id="rId18"/>
      <p:bold r:id="rId19"/>
      <p:italic r:id="rId20"/>
      <p:boldItalic r:id="rId21"/>
    </p:embeddedFont>
    <p:embeddedFont>
      <p:font typeface="Julius Sans One"/>
      <p:regular r:id="rId22"/>
    </p:embeddedFont>
    <p:embeddedFont>
      <p:font typeface="Fira Sans Extra Condensed Medium"/>
      <p:regular r:id="rId23"/>
      <p:bold r:id="rId24"/>
      <p:italic r:id="rId25"/>
      <p:boldItalic r:id="rId26"/>
    </p:embeddedFont>
    <p:embeddedFont>
      <p:font typeface="Didact Gothic"/>
      <p:regular r:id="rId27"/>
    </p:embeddedFont>
    <p:embeddedFont>
      <p:font typeface="Questrial"/>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4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99B964-ED54-4989-A4A9-0255EB14A093}">
  <a:tblStyle styleId="{2199B964-ED54-4989-A4A9-0255EB14A09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46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20" Type="http://schemas.openxmlformats.org/officeDocument/2006/relationships/font" Target="fonts/Figtree-italic.fntdata"/><Relationship Id="rId22" Type="http://schemas.openxmlformats.org/officeDocument/2006/relationships/font" Target="fonts/JuliusSansOne-regular.fntdata"/><Relationship Id="rId21" Type="http://schemas.openxmlformats.org/officeDocument/2006/relationships/font" Target="fonts/Figtree-boldItalic.fntdata"/><Relationship Id="rId24" Type="http://schemas.openxmlformats.org/officeDocument/2006/relationships/font" Target="fonts/FiraSansExtraCondensedMedium-bold.fntdata"/><Relationship Id="rId23" Type="http://schemas.openxmlformats.org/officeDocument/2006/relationships/font" Target="fonts/FiraSansExtraCondensedMedium-regular.fntdata"/><Relationship Id="rId26" Type="http://schemas.openxmlformats.org/officeDocument/2006/relationships/font" Target="fonts/FiraSansExtraCondensedMedium-boldItalic.fntdata"/><Relationship Id="rId25" Type="http://schemas.openxmlformats.org/officeDocument/2006/relationships/font" Target="fonts/FiraSansExtraCondensedMedium-italic.fntdata"/><Relationship Id="rId28" Type="http://schemas.openxmlformats.org/officeDocument/2006/relationships/font" Target="fonts/Questrial-regular.fntdata"/><Relationship Id="rId27" Type="http://schemas.openxmlformats.org/officeDocument/2006/relationships/font" Target="fonts/DidactGothic-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Figtree-bold.fntdata"/><Relationship Id="rId18" Type="http://schemas.openxmlformats.org/officeDocument/2006/relationships/font" Target="fonts/Figtre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8f4bd2034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8f4bd2034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7b02797fa4_2_1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7b02797fa4_2_1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a1249ffcf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a1249ffcf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b3a4d9fed8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b3a4d9fed8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b3a4d9fed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b3a4d9fed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b3a167f42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b3a167f42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8f6f6f201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8f6f6f201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b3b8c2f3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b3b8c2f3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b3a4da01f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b3a4da01f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8f6f6f201e_0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8f6f6f201e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b3a4da01f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b3a4da01f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5"/>
        </a:solidFill>
      </p:bgPr>
    </p:bg>
    <p:spTree>
      <p:nvGrpSpPr>
        <p:cNvPr id="8" name="Shape 8"/>
        <p:cNvGrpSpPr/>
        <p:nvPr/>
      </p:nvGrpSpPr>
      <p:grpSpPr>
        <a:xfrm>
          <a:off x="0" y="0"/>
          <a:ext cx="0" cy="0"/>
          <a:chOff x="0" y="0"/>
          <a:chExt cx="0" cy="0"/>
        </a:xfrm>
      </p:grpSpPr>
      <p:sp>
        <p:nvSpPr>
          <p:cNvPr id="9" name="Google Shape;9;p2"/>
          <p:cNvSpPr/>
          <p:nvPr/>
        </p:nvSpPr>
        <p:spPr>
          <a:xfrm>
            <a:off x="-3537625" y="711975"/>
            <a:ext cx="7035600" cy="32772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0" y="1255025"/>
            <a:ext cx="4322700" cy="3891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1034200" y="0"/>
            <a:ext cx="10867800" cy="51435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lvl1pPr lvl="0" algn="r">
              <a:lnSpc>
                <a:spcPct val="90000"/>
              </a:lnSpc>
              <a:spcBef>
                <a:spcPts val="0"/>
              </a:spcBef>
              <a:spcAft>
                <a:spcPts val="0"/>
              </a:spcAft>
              <a:buClr>
                <a:schemeClr val="lt1"/>
              </a:buClr>
              <a:buSzPts val="4700"/>
              <a:buFont typeface="Julius Sans One"/>
              <a:buNone/>
              <a:defRPr b="1" sz="4000">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5"/>
        </a:solidFill>
      </p:bgPr>
    </p:bg>
    <p:spTree>
      <p:nvGrpSpPr>
        <p:cNvPr id="53" name="Shape 53"/>
        <p:cNvGrpSpPr/>
        <p:nvPr/>
      </p:nvGrpSpPr>
      <p:grpSpPr>
        <a:xfrm>
          <a:off x="0" y="0"/>
          <a:ext cx="0" cy="0"/>
          <a:chOff x="0" y="0"/>
          <a:chExt cx="0" cy="0"/>
        </a:xfrm>
      </p:grpSpPr>
      <p:sp>
        <p:nvSpPr>
          <p:cNvPr id="54" name="Google Shape;54;p11"/>
          <p:cNvSpPr/>
          <p:nvPr/>
        </p:nvSpPr>
        <p:spPr>
          <a:xfrm rot="10800000">
            <a:off x="-19875" y="-19325"/>
            <a:ext cx="9203100" cy="5162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hasCustomPrompt="1" type="title"/>
          </p:nvPr>
        </p:nvSpPr>
        <p:spPr>
          <a:xfrm>
            <a:off x="713250" y="638800"/>
            <a:ext cx="77175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9000"/>
              <a:buNone/>
              <a:defRPr b="1" sz="9000">
                <a:solidFill>
                  <a:schemeClr val="lt1"/>
                </a:solidFill>
              </a:defRPr>
            </a:lvl1pPr>
            <a:lvl2pPr lvl="1" rtl="0" algn="ctr">
              <a:spcBef>
                <a:spcPts val="0"/>
              </a:spcBef>
              <a:spcAft>
                <a:spcPts val="0"/>
              </a:spcAft>
              <a:buClr>
                <a:schemeClr val="lt1"/>
              </a:buClr>
              <a:buSzPts val="9000"/>
              <a:buNone/>
              <a:defRPr b="1" sz="9000">
                <a:solidFill>
                  <a:schemeClr val="lt1"/>
                </a:solidFill>
              </a:defRPr>
            </a:lvl2pPr>
            <a:lvl3pPr lvl="2" rtl="0" algn="ctr">
              <a:spcBef>
                <a:spcPts val="0"/>
              </a:spcBef>
              <a:spcAft>
                <a:spcPts val="0"/>
              </a:spcAft>
              <a:buClr>
                <a:schemeClr val="lt1"/>
              </a:buClr>
              <a:buSzPts val="9000"/>
              <a:buNone/>
              <a:defRPr b="1" sz="9000">
                <a:solidFill>
                  <a:schemeClr val="lt1"/>
                </a:solidFill>
              </a:defRPr>
            </a:lvl3pPr>
            <a:lvl4pPr lvl="3" rtl="0" algn="ctr">
              <a:spcBef>
                <a:spcPts val="0"/>
              </a:spcBef>
              <a:spcAft>
                <a:spcPts val="0"/>
              </a:spcAft>
              <a:buClr>
                <a:schemeClr val="lt1"/>
              </a:buClr>
              <a:buSzPts val="9000"/>
              <a:buNone/>
              <a:defRPr b="1" sz="9000">
                <a:solidFill>
                  <a:schemeClr val="lt1"/>
                </a:solidFill>
              </a:defRPr>
            </a:lvl4pPr>
            <a:lvl5pPr lvl="4" rtl="0" algn="ctr">
              <a:spcBef>
                <a:spcPts val="0"/>
              </a:spcBef>
              <a:spcAft>
                <a:spcPts val="0"/>
              </a:spcAft>
              <a:buClr>
                <a:schemeClr val="lt1"/>
              </a:buClr>
              <a:buSzPts val="9000"/>
              <a:buNone/>
              <a:defRPr b="1" sz="9000">
                <a:solidFill>
                  <a:schemeClr val="lt1"/>
                </a:solidFill>
              </a:defRPr>
            </a:lvl5pPr>
            <a:lvl6pPr lvl="5" rtl="0" algn="ctr">
              <a:spcBef>
                <a:spcPts val="0"/>
              </a:spcBef>
              <a:spcAft>
                <a:spcPts val="0"/>
              </a:spcAft>
              <a:buClr>
                <a:schemeClr val="lt1"/>
              </a:buClr>
              <a:buSzPts val="9000"/>
              <a:buNone/>
              <a:defRPr b="1" sz="9000">
                <a:solidFill>
                  <a:schemeClr val="lt1"/>
                </a:solidFill>
              </a:defRPr>
            </a:lvl6pPr>
            <a:lvl7pPr lvl="6" rtl="0" algn="ctr">
              <a:spcBef>
                <a:spcPts val="0"/>
              </a:spcBef>
              <a:spcAft>
                <a:spcPts val="0"/>
              </a:spcAft>
              <a:buClr>
                <a:schemeClr val="lt1"/>
              </a:buClr>
              <a:buSzPts val="9000"/>
              <a:buNone/>
              <a:defRPr b="1" sz="9000">
                <a:solidFill>
                  <a:schemeClr val="lt1"/>
                </a:solidFill>
              </a:defRPr>
            </a:lvl7pPr>
            <a:lvl8pPr lvl="7" rtl="0" algn="ctr">
              <a:spcBef>
                <a:spcPts val="0"/>
              </a:spcBef>
              <a:spcAft>
                <a:spcPts val="0"/>
              </a:spcAft>
              <a:buClr>
                <a:schemeClr val="lt1"/>
              </a:buClr>
              <a:buSzPts val="9000"/>
              <a:buNone/>
              <a:defRPr b="1" sz="9000">
                <a:solidFill>
                  <a:schemeClr val="lt1"/>
                </a:solidFill>
              </a:defRPr>
            </a:lvl8pPr>
            <a:lvl9pPr lvl="8" rtl="0" algn="ctr">
              <a:spcBef>
                <a:spcPts val="0"/>
              </a:spcBef>
              <a:spcAft>
                <a:spcPts val="0"/>
              </a:spcAft>
              <a:buClr>
                <a:schemeClr val="lt1"/>
              </a:buClr>
              <a:buSzPts val="9000"/>
              <a:buNone/>
              <a:defRPr b="1" sz="9000">
                <a:solidFill>
                  <a:schemeClr val="lt1"/>
                </a:solidFill>
              </a:defRPr>
            </a:lvl9pPr>
          </a:lstStyle>
          <a:p>
            <a:r>
              <a:t>xx%</a:t>
            </a:r>
          </a:p>
        </p:txBody>
      </p:sp>
      <p:sp>
        <p:nvSpPr>
          <p:cNvPr id="56" name="Google Shape;56;p11"/>
          <p:cNvSpPr txBox="1"/>
          <p:nvPr>
            <p:ph idx="1" type="body"/>
          </p:nvPr>
        </p:nvSpPr>
        <p:spPr>
          <a:xfrm>
            <a:off x="713250" y="2706376"/>
            <a:ext cx="7717500" cy="4482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gn="ctr">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gn="ctr">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7" name="Shape 5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bg>
      <p:bgPr>
        <a:solidFill>
          <a:schemeClr val="accent5"/>
        </a:solidFill>
      </p:bgPr>
    </p:bg>
    <p:spTree>
      <p:nvGrpSpPr>
        <p:cNvPr id="58" name="Shape 58"/>
        <p:cNvGrpSpPr/>
        <p:nvPr/>
      </p:nvGrpSpPr>
      <p:grpSpPr>
        <a:xfrm>
          <a:off x="0" y="0"/>
          <a:ext cx="0" cy="0"/>
          <a:chOff x="0" y="0"/>
          <a:chExt cx="0" cy="0"/>
        </a:xfrm>
      </p:grpSpPr>
      <p:sp>
        <p:nvSpPr>
          <p:cNvPr id="59" name="Google Shape;59;p13"/>
          <p:cNvSpPr/>
          <p:nvPr/>
        </p:nvSpPr>
        <p:spPr>
          <a:xfrm>
            <a:off x="-169300" y="-64500"/>
            <a:ext cx="4451100" cy="527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 name="Google Shape;60;p13"/>
          <p:cNvCxnSpPr/>
          <p:nvPr/>
        </p:nvCxnSpPr>
        <p:spPr>
          <a:xfrm rot="10800000">
            <a:off x="-1604675" y="1624350"/>
            <a:ext cx="4819800" cy="4419600"/>
          </a:xfrm>
          <a:prstGeom prst="straightConnector1">
            <a:avLst/>
          </a:prstGeom>
          <a:noFill/>
          <a:ln cap="flat" cmpd="sng" w="19050">
            <a:solidFill>
              <a:schemeClr val="lt1"/>
            </a:solidFill>
            <a:prstDash val="solid"/>
            <a:round/>
            <a:headEnd len="med" w="med" type="none"/>
            <a:tailEnd len="med" w="med" type="none"/>
          </a:ln>
        </p:spPr>
      </p:cxnSp>
      <p:sp>
        <p:nvSpPr>
          <p:cNvPr id="61" name="Google Shape;61;p13"/>
          <p:cNvSpPr txBox="1"/>
          <p:nvPr>
            <p:ph type="title"/>
          </p:nvPr>
        </p:nvSpPr>
        <p:spPr>
          <a:xfrm>
            <a:off x="5690650" y="1883225"/>
            <a:ext cx="31938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62" name="Google Shape;62;p13"/>
          <p:cNvSpPr txBox="1"/>
          <p:nvPr>
            <p:ph hasCustomPrompt="1" idx="2" type="title"/>
          </p:nvPr>
        </p:nvSpPr>
        <p:spPr>
          <a:xfrm>
            <a:off x="4810771" y="1164068"/>
            <a:ext cx="684600" cy="2904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63" name="Google Shape;63;p13"/>
          <p:cNvSpPr txBox="1"/>
          <p:nvPr>
            <p:ph hasCustomPrompt="1" idx="3" type="title"/>
          </p:nvPr>
        </p:nvSpPr>
        <p:spPr>
          <a:xfrm>
            <a:off x="4810771" y="2031990"/>
            <a:ext cx="684600" cy="2904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64" name="Google Shape;64;p13"/>
          <p:cNvSpPr txBox="1"/>
          <p:nvPr>
            <p:ph idx="4" type="title"/>
          </p:nvPr>
        </p:nvSpPr>
        <p:spPr>
          <a:xfrm>
            <a:off x="5690650" y="3628275"/>
            <a:ext cx="31938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65" name="Google Shape;65;p13"/>
          <p:cNvSpPr txBox="1"/>
          <p:nvPr>
            <p:ph idx="5" type="title"/>
          </p:nvPr>
        </p:nvSpPr>
        <p:spPr>
          <a:xfrm>
            <a:off x="5690650" y="1044000"/>
            <a:ext cx="31938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66" name="Google Shape;66;p13"/>
          <p:cNvSpPr txBox="1"/>
          <p:nvPr>
            <p:ph idx="6" type="title"/>
          </p:nvPr>
        </p:nvSpPr>
        <p:spPr>
          <a:xfrm>
            <a:off x="5690650" y="2760350"/>
            <a:ext cx="31938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67" name="Google Shape;67;p13"/>
          <p:cNvSpPr txBox="1"/>
          <p:nvPr>
            <p:ph hasCustomPrompt="1" idx="7" type="title"/>
          </p:nvPr>
        </p:nvSpPr>
        <p:spPr>
          <a:xfrm>
            <a:off x="4810771" y="2880418"/>
            <a:ext cx="684600" cy="2904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68" name="Google Shape;68;p13"/>
          <p:cNvSpPr txBox="1"/>
          <p:nvPr>
            <p:ph hasCustomPrompt="1" idx="8" type="title"/>
          </p:nvPr>
        </p:nvSpPr>
        <p:spPr>
          <a:xfrm>
            <a:off x="4810771" y="3748340"/>
            <a:ext cx="684600" cy="2904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a:r>
              <a:t>xx%</a:t>
            </a:r>
          </a:p>
        </p:txBody>
      </p:sp>
      <p:sp>
        <p:nvSpPr>
          <p:cNvPr id="69" name="Google Shape;69;p13"/>
          <p:cNvSpPr txBox="1"/>
          <p:nvPr>
            <p:ph idx="1" type="subTitle"/>
          </p:nvPr>
        </p:nvSpPr>
        <p:spPr>
          <a:xfrm>
            <a:off x="5690650" y="1319545"/>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0" name="Google Shape;70;p13"/>
          <p:cNvSpPr txBox="1"/>
          <p:nvPr>
            <p:ph idx="9" type="subTitle"/>
          </p:nvPr>
        </p:nvSpPr>
        <p:spPr>
          <a:xfrm>
            <a:off x="5690650" y="3045420"/>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1" name="Google Shape;71;p13"/>
          <p:cNvSpPr txBox="1"/>
          <p:nvPr>
            <p:ph idx="13" type="subTitle"/>
          </p:nvPr>
        </p:nvSpPr>
        <p:spPr>
          <a:xfrm>
            <a:off x="5690650" y="2162698"/>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2" name="Google Shape;72;p13"/>
          <p:cNvSpPr txBox="1"/>
          <p:nvPr>
            <p:ph idx="14" type="subTitle"/>
          </p:nvPr>
        </p:nvSpPr>
        <p:spPr>
          <a:xfrm>
            <a:off x="5690650" y="3907748"/>
            <a:ext cx="2454000" cy="2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3" name="Google Shape;73;p13"/>
          <p:cNvSpPr txBox="1"/>
          <p:nvPr>
            <p:ph idx="15" type="title"/>
          </p:nvPr>
        </p:nvSpPr>
        <p:spPr>
          <a:xfrm>
            <a:off x="713225" y="2198800"/>
            <a:ext cx="34164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700"/>
              <a:buNone/>
              <a:defRPr b="1" sz="3000">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_2">
    <p:bg>
      <p:bgPr>
        <a:solidFill>
          <a:schemeClr val="accent5"/>
        </a:solidFill>
      </p:bgPr>
    </p:bg>
    <p:spTree>
      <p:nvGrpSpPr>
        <p:cNvPr id="74" name="Shape 74"/>
        <p:cNvGrpSpPr/>
        <p:nvPr/>
      </p:nvGrpSpPr>
      <p:grpSpPr>
        <a:xfrm>
          <a:off x="0" y="0"/>
          <a:ext cx="0" cy="0"/>
          <a:chOff x="0" y="0"/>
          <a:chExt cx="0" cy="0"/>
        </a:xfrm>
      </p:grpSpPr>
      <p:sp>
        <p:nvSpPr>
          <p:cNvPr id="75" name="Google Shape;75;p14"/>
          <p:cNvSpPr txBox="1"/>
          <p:nvPr>
            <p:ph hasCustomPrompt="1" type="title"/>
          </p:nvPr>
        </p:nvSpPr>
        <p:spPr>
          <a:xfrm>
            <a:off x="815488" y="2995725"/>
            <a:ext cx="608400" cy="4026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800"/>
              <a:buNone/>
              <a:defRPr b="1" sz="1800">
                <a:solidFill>
                  <a:schemeClr val="dk1"/>
                </a:solidFill>
              </a:defRPr>
            </a:lvl1pPr>
            <a:lvl2pPr lvl="1" rtl="0" algn="r">
              <a:spcBef>
                <a:spcPts val="0"/>
              </a:spcBef>
              <a:spcAft>
                <a:spcPts val="0"/>
              </a:spcAft>
              <a:buClr>
                <a:schemeClr val="dk1"/>
              </a:buClr>
              <a:buSzPts val="1800"/>
              <a:buNone/>
              <a:defRPr sz="1800">
                <a:solidFill>
                  <a:schemeClr val="dk1"/>
                </a:solidFill>
              </a:defRPr>
            </a:lvl2pPr>
            <a:lvl3pPr lvl="2" rtl="0" algn="r">
              <a:spcBef>
                <a:spcPts val="0"/>
              </a:spcBef>
              <a:spcAft>
                <a:spcPts val="0"/>
              </a:spcAft>
              <a:buClr>
                <a:schemeClr val="dk1"/>
              </a:buClr>
              <a:buSzPts val="1800"/>
              <a:buNone/>
              <a:defRPr sz="1800">
                <a:solidFill>
                  <a:schemeClr val="dk1"/>
                </a:solidFill>
              </a:defRPr>
            </a:lvl3pPr>
            <a:lvl4pPr lvl="3" rtl="0" algn="r">
              <a:spcBef>
                <a:spcPts val="0"/>
              </a:spcBef>
              <a:spcAft>
                <a:spcPts val="0"/>
              </a:spcAft>
              <a:buClr>
                <a:schemeClr val="dk1"/>
              </a:buClr>
              <a:buSzPts val="1800"/>
              <a:buNone/>
              <a:defRPr sz="1800">
                <a:solidFill>
                  <a:schemeClr val="dk1"/>
                </a:solidFill>
              </a:defRPr>
            </a:lvl4pPr>
            <a:lvl5pPr lvl="4" rtl="0" algn="r">
              <a:spcBef>
                <a:spcPts val="0"/>
              </a:spcBef>
              <a:spcAft>
                <a:spcPts val="0"/>
              </a:spcAft>
              <a:buClr>
                <a:schemeClr val="dk1"/>
              </a:buClr>
              <a:buSzPts val="1800"/>
              <a:buNone/>
              <a:defRPr sz="1800">
                <a:solidFill>
                  <a:schemeClr val="dk1"/>
                </a:solidFill>
              </a:defRPr>
            </a:lvl5pPr>
            <a:lvl6pPr lvl="5" rtl="0" algn="r">
              <a:spcBef>
                <a:spcPts val="0"/>
              </a:spcBef>
              <a:spcAft>
                <a:spcPts val="0"/>
              </a:spcAft>
              <a:buClr>
                <a:schemeClr val="dk1"/>
              </a:buClr>
              <a:buSzPts val="1800"/>
              <a:buNone/>
              <a:defRPr sz="1800">
                <a:solidFill>
                  <a:schemeClr val="dk1"/>
                </a:solidFill>
              </a:defRPr>
            </a:lvl6pPr>
            <a:lvl7pPr lvl="6" rtl="0" algn="r">
              <a:spcBef>
                <a:spcPts val="0"/>
              </a:spcBef>
              <a:spcAft>
                <a:spcPts val="0"/>
              </a:spcAft>
              <a:buClr>
                <a:schemeClr val="dk1"/>
              </a:buClr>
              <a:buSzPts val="1800"/>
              <a:buNone/>
              <a:defRPr sz="1800">
                <a:solidFill>
                  <a:schemeClr val="dk1"/>
                </a:solidFill>
              </a:defRPr>
            </a:lvl7pPr>
            <a:lvl8pPr lvl="7" rtl="0" algn="r">
              <a:spcBef>
                <a:spcPts val="0"/>
              </a:spcBef>
              <a:spcAft>
                <a:spcPts val="0"/>
              </a:spcAft>
              <a:buClr>
                <a:schemeClr val="dk1"/>
              </a:buClr>
              <a:buSzPts val="1800"/>
              <a:buNone/>
              <a:defRPr sz="1800">
                <a:solidFill>
                  <a:schemeClr val="dk1"/>
                </a:solidFill>
              </a:defRPr>
            </a:lvl8pPr>
            <a:lvl9pPr lvl="8" rtl="0" algn="r">
              <a:spcBef>
                <a:spcPts val="0"/>
              </a:spcBef>
              <a:spcAft>
                <a:spcPts val="0"/>
              </a:spcAft>
              <a:buClr>
                <a:schemeClr val="dk1"/>
              </a:buClr>
              <a:buSzPts val="1800"/>
              <a:buNone/>
              <a:defRPr sz="1800">
                <a:solidFill>
                  <a:schemeClr val="dk1"/>
                </a:solidFill>
              </a:defRPr>
            </a:lvl9pPr>
          </a:lstStyle>
          <a:p>
            <a:r>
              <a:t>xx%</a:t>
            </a:r>
          </a:p>
        </p:txBody>
      </p:sp>
      <p:sp>
        <p:nvSpPr>
          <p:cNvPr id="76" name="Google Shape;76;p14"/>
          <p:cNvSpPr txBox="1"/>
          <p:nvPr>
            <p:ph idx="2" type="title"/>
          </p:nvPr>
        </p:nvSpPr>
        <p:spPr>
          <a:xfrm>
            <a:off x="1633438" y="2931800"/>
            <a:ext cx="29334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77" name="Google Shape;77;p14"/>
          <p:cNvSpPr txBox="1"/>
          <p:nvPr>
            <p:ph idx="1" type="subTitle"/>
          </p:nvPr>
        </p:nvSpPr>
        <p:spPr>
          <a:xfrm>
            <a:off x="1633438" y="3207354"/>
            <a:ext cx="2933400" cy="5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78" name="Google Shape;78;p14"/>
          <p:cNvSpPr/>
          <p:nvPr/>
        </p:nvSpPr>
        <p:spPr>
          <a:xfrm rot="10800000">
            <a:off x="-19875" y="-13336"/>
            <a:ext cx="9203100" cy="2690100"/>
          </a:xfrm>
          <a:prstGeom prst="triangle">
            <a:avLst>
              <a:gd fmla="val 4989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txBox="1"/>
          <p:nvPr>
            <p:ph hasCustomPrompt="1" idx="3" type="title"/>
          </p:nvPr>
        </p:nvSpPr>
        <p:spPr>
          <a:xfrm>
            <a:off x="815488" y="3888750"/>
            <a:ext cx="608400" cy="4026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800"/>
              <a:buNone/>
              <a:defRPr b="1" sz="1800">
                <a:solidFill>
                  <a:schemeClr val="dk1"/>
                </a:solidFill>
              </a:defRPr>
            </a:lvl1pPr>
            <a:lvl2pPr lvl="1" rtl="0" algn="r">
              <a:spcBef>
                <a:spcPts val="0"/>
              </a:spcBef>
              <a:spcAft>
                <a:spcPts val="0"/>
              </a:spcAft>
              <a:buClr>
                <a:schemeClr val="dk1"/>
              </a:buClr>
              <a:buSzPts val="1800"/>
              <a:buNone/>
              <a:defRPr sz="1800">
                <a:solidFill>
                  <a:schemeClr val="dk1"/>
                </a:solidFill>
              </a:defRPr>
            </a:lvl2pPr>
            <a:lvl3pPr lvl="2" rtl="0" algn="r">
              <a:spcBef>
                <a:spcPts val="0"/>
              </a:spcBef>
              <a:spcAft>
                <a:spcPts val="0"/>
              </a:spcAft>
              <a:buClr>
                <a:schemeClr val="dk1"/>
              </a:buClr>
              <a:buSzPts val="1800"/>
              <a:buNone/>
              <a:defRPr sz="1800">
                <a:solidFill>
                  <a:schemeClr val="dk1"/>
                </a:solidFill>
              </a:defRPr>
            </a:lvl3pPr>
            <a:lvl4pPr lvl="3" rtl="0" algn="r">
              <a:spcBef>
                <a:spcPts val="0"/>
              </a:spcBef>
              <a:spcAft>
                <a:spcPts val="0"/>
              </a:spcAft>
              <a:buClr>
                <a:schemeClr val="dk1"/>
              </a:buClr>
              <a:buSzPts val="1800"/>
              <a:buNone/>
              <a:defRPr sz="1800">
                <a:solidFill>
                  <a:schemeClr val="dk1"/>
                </a:solidFill>
              </a:defRPr>
            </a:lvl4pPr>
            <a:lvl5pPr lvl="4" rtl="0" algn="r">
              <a:spcBef>
                <a:spcPts val="0"/>
              </a:spcBef>
              <a:spcAft>
                <a:spcPts val="0"/>
              </a:spcAft>
              <a:buClr>
                <a:schemeClr val="dk1"/>
              </a:buClr>
              <a:buSzPts val="1800"/>
              <a:buNone/>
              <a:defRPr sz="1800">
                <a:solidFill>
                  <a:schemeClr val="dk1"/>
                </a:solidFill>
              </a:defRPr>
            </a:lvl5pPr>
            <a:lvl6pPr lvl="5" rtl="0" algn="r">
              <a:spcBef>
                <a:spcPts val="0"/>
              </a:spcBef>
              <a:spcAft>
                <a:spcPts val="0"/>
              </a:spcAft>
              <a:buClr>
                <a:schemeClr val="dk1"/>
              </a:buClr>
              <a:buSzPts val="1800"/>
              <a:buNone/>
              <a:defRPr sz="1800">
                <a:solidFill>
                  <a:schemeClr val="dk1"/>
                </a:solidFill>
              </a:defRPr>
            </a:lvl6pPr>
            <a:lvl7pPr lvl="6" rtl="0" algn="r">
              <a:spcBef>
                <a:spcPts val="0"/>
              </a:spcBef>
              <a:spcAft>
                <a:spcPts val="0"/>
              </a:spcAft>
              <a:buClr>
                <a:schemeClr val="dk1"/>
              </a:buClr>
              <a:buSzPts val="1800"/>
              <a:buNone/>
              <a:defRPr sz="1800">
                <a:solidFill>
                  <a:schemeClr val="dk1"/>
                </a:solidFill>
              </a:defRPr>
            </a:lvl7pPr>
            <a:lvl8pPr lvl="7" rtl="0" algn="r">
              <a:spcBef>
                <a:spcPts val="0"/>
              </a:spcBef>
              <a:spcAft>
                <a:spcPts val="0"/>
              </a:spcAft>
              <a:buClr>
                <a:schemeClr val="dk1"/>
              </a:buClr>
              <a:buSzPts val="1800"/>
              <a:buNone/>
              <a:defRPr sz="1800">
                <a:solidFill>
                  <a:schemeClr val="dk1"/>
                </a:solidFill>
              </a:defRPr>
            </a:lvl8pPr>
            <a:lvl9pPr lvl="8" rtl="0" algn="r">
              <a:spcBef>
                <a:spcPts val="0"/>
              </a:spcBef>
              <a:spcAft>
                <a:spcPts val="0"/>
              </a:spcAft>
              <a:buClr>
                <a:schemeClr val="dk1"/>
              </a:buClr>
              <a:buSzPts val="1800"/>
              <a:buNone/>
              <a:defRPr sz="1800">
                <a:solidFill>
                  <a:schemeClr val="dk1"/>
                </a:solidFill>
              </a:defRPr>
            </a:lvl9pPr>
          </a:lstStyle>
          <a:p>
            <a:r>
              <a:t>xx%</a:t>
            </a:r>
          </a:p>
        </p:txBody>
      </p:sp>
      <p:sp>
        <p:nvSpPr>
          <p:cNvPr id="80" name="Google Shape;80;p14"/>
          <p:cNvSpPr txBox="1"/>
          <p:nvPr>
            <p:ph idx="4" type="title"/>
          </p:nvPr>
        </p:nvSpPr>
        <p:spPr>
          <a:xfrm>
            <a:off x="1633438" y="3824821"/>
            <a:ext cx="29334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81" name="Google Shape;81;p14"/>
          <p:cNvSpPr txBox="1"/>
          <p:nvPr>
            <p:ph idx="5" type="subTitle"/>
          </p:nvPr>
        </p:nvSpPr>
        <p:spPr>
          <a:xfrm>
            <a:off x="1633438" y="4100375"/>
            <a:ext cx="2933400" cy="5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2" name="Google Shape;82;p14"/>
          <p:cNvSpPr txBox="1"/>
          <p:nvPr>
            <p:ph hasCustomPrompt="1" idx="6" type="title"/>
          </p:nvPr>
        </p:nvSpPr>
        <p:spPr>
          <a:xfrm>
            <a:off x="4543875" y="2995725"/>
            <a:ext cx="608400" cy="4026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800"/>
              <a:buNone/>
              <a:defRPr b="1" sz="1800">
                <a:solidFill>
                  <a:schemeClr val="dk1"/>
                </a:solidFill>
              </a:defRPr>
            </a:lvl1pPr>
            <a:lvl2pPr lvl="1" rtl="0" algn="r">
              <a:spcBef>
                <a:spcPts val="0"/>
              </a:spcBef>
              <a:spcAft>
                <a:spcPts val="0"/>
              </a:spcAft>
              <a:buClr>
                <a:schemeClr val="dk1"/>
              </a:buClr>
              <a:buSzPts val="1800"/>
              <a:buNone/>
              <a:defRPr sz="1800">
                <a:solidFill>
                  <a:schemeClr val="dk1"/>
                </a:solidFill>
              </a:defRPr>
            </a:lvl2pPr>
            <a:lvl3pPr lvl="2" rtl="0" algn="r">
              <a:spcBef>
                <a:spcPts val="0"/>
              </a:spcBef>
              <a:spcAft>
                <a:spcPts val="0"/>
              </a:spcAft>
              <a:buClr>
                <a:schemeClr val="dk1"/>
              </a:buClr>
              <a:buSzPts val="1800"/>
              <a:buNone/>
              <a:defRPr sz="1800">
                <a:solidFill>
                  <a:schemeClr val="dk1"/>
                </a:solidFill>
              </a:defRPr>
            </a:lvl3pPr>
            <a:lvl4pPr lvl="3" rtl="0" algn="r">
              <a:spcBef>
                <a:spcPts val="0"/>
              </a:spcBef>
              <a:spcAft>
                <a:spcPts val="0"/>
              </a:spcAft>
              <a:buClr>
                <a:schemeClr val="dk1"/>
              </a:buClr>
              <a:buSzPts val="1800"/>
              <a:buNone/>
              <a:defRPr sz="1800">
                <a:solidFill>
                  <a:schemeClr val="dk1"/>
                </a:solidFill>
              </a:defRPr>
            </a:lvl4pPr>
            <a:lvl5pPr lvl="4" rtl="0" algn="r">
              <a:spcBef>
                <a:spcPts val="0"/>
              </a:spcBef>
              <a:spcAft>
                <a:spcPts val="0"/>
              </a:spcAft>
              <a:buClr>
                <a:schemeClr val="dk1"/>
              </a:buClr>
              <a:buSzPts val="1800"/>
              <a:buNone/>
              <a:defRPr sz="1800">
                <a:solidFill>
                  <a:schemeClr val="dk1"/>
                </a:solidFill>
              </a:defRPr>
            </a:lvl5pPr>
            <a:lvl6pPr lvl="5" rtl="0" algn="r">
              <a:spcBef>
                <a:spcPts val="0"/>
              </a:spcBef>
              <a:spcAft>
                <a:spcPts val="0"/>
              </a:spcAft>
              <a:buClr>
                <a:schemeClr val="dk1"/>
              </a:buClr>
              <a:buSzPts val="1800"/>
              <a:buNone/>
              <a:defRPr sz="1800">
                <a:solidFill>
                  <a:schemeClr val="dk1"/>
                </a:solidFill>
              </a:defRPr>
            </a:lvl6pPr>
            <a:lvl7pPr lvl="6" rtl="0" algn="r">
              <a:spcBef>
                <a:spcPts val="0"/>
              </a:spcBef>
              <a:spcAft>
                <a:spcPts val="0"/>
              </a:spcAft>
              <a:buClr>
                <a:schemeClr val="dk1"/>
              </a:buClr>
              <a:buSzPts val="1800"/>
              <a:buNone/>
              <a:defRPr sz="1800">
                <a:solidFill>
                  <a:schemeClr val="dk1"/>
                </a:solidFill>
              </a:defRPr>
            </a:lvl7pPr>
            <a:lvl8pPr lvl="7" rtl="0" algn="r">
              <a:spcBef>
                <a:spcPts val="0"/>
              </a:spcBef>
              <a:spcAft>
                <a:spcPts val="0"/>
              </a:spcAft>
              <a:buClr>
                <a:schemeClr val="dk1"/>
              </a:buClr>
              <a:buSzPts val="1800"/>
              <a:buNone/>
              <a:defRPr sz="1800">
                <a:solidFill>
                  <a:schemeClr val="dk1"/>
                </a:solidFill>
              </a:defRPr>
            </a:lvl8pPr>
            <a:lvl9pPr lvl="8" rtl="0" algn="r">
              <a:spcBef>
                <a:spcPts val="0"/>
              </a:spcBef>
              <a:spcAft>
                <a:spcPts val="0"/>
              </a:spcAft>
              <a:buClr>
                <a:schemeClr val="dk1"/>
              </a:buClr>
              <a:buSzPts val="1800"/>
              <a:buNone/>
              <a:defRPr sz="1800">
                <a:solidFill>
                  <a:schemeClr val="dk1"/>
                </a:solidFill>
              </a:defRPr>
            </a:lvl9pPr>
          </a:lstStyle>
          <a:p>
            <a:r>
              <a:t>xx%</a:t>
            </a:r>
          </a:p>
        </p:txBody>
      </p:sp>
      <p:sp>
        <p:nvSpPr>
          <p:cNvPr id="83" name="Google Shape;83;p14"/>
          <p:cNvSpPr txBox="1"/>
          <p:nvPr>
            <p:ph idx="7" type="title"/>
          </p:nvPr>
        </p:nvSpPr>
        <p:spPr>
          <a:xfrm>
            <a:off x="5395160" y="2931800"/>
            <a:ext cx="29334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84" name="Google Shape;84;p14"/>
          <p:cNvSpPr txBox="1"/>
          <p:nvPr>
            <p:ph idx="8" type="subTitle"/>
          </p:nvPr>
        </p:nvSpPr>
        <p:spPr>
          <a:xfrm>
            <a:off x="5395160" y="3207354"/>
            <a:ext cx="2933400" cy="5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85" name="Google Shape;85;p14"/>
          <p:cNvSpPr txBox="1"/>
          <p:nvPr>
            <p:ph hasCustomPrompt="1" idx="9" type="title"/>
          </p:nvPr>
        </p:nvSpPr>
        <p:spPr>
          <a:xfrm>
            <a:off x="4543875" y="3888750"/>
            <a:ext cx="608400" cy="4026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1800"/>
              <a:buNone/>
              <a:defRPr b="1" sz="1800">
                <a:solidFill>
                  <a:schemeClr val="dk1"/>
                </a:solidFill>
              </a:defRPr>
            </a:lvl1pPr>
            <a:lvl2pPr lvl="1" rtl="0" algn="r">
              <a:spcBef>
                <a:spcPts val="0"/>
              </a:spcBef>
              <a:spcAft>
                <a:spcPts val="0"/>
              </a:spcAft>
              <a:buClr>
                <a:schemeClr val="dk1"/>
              </a:buClr>
              <a:buSzPts val="1800"/>
              <a:buNone/>
              <a:defRPr sz="1800">
                <a:solidFill>
                  <a:schemeClr val="dk1"/>
                </a:solidFill>
              </a:defRPr>
            </a:lvl2pPr>
            <a:lvl3pPr lvl="2" rtl="0" algn="r">
              <a:spcBef>
                <a:spcPts val="0"/>
              </a:spcBef>
              <a:spcAft>
                <a:spcPts val="0"/>
              </a:spcAft>
              <a:buClr>
                <a:schemeClr val="dk1"/>
              </a:buClr>
              <a:buSzPts val="1800"/>
              <a:buNone/>
              <a:defRPr sz="1800">
                <a:solidFill>
                  <a:schemeClr val="dk1"/>
                </a:solidFill>
              </a:defRPr>
            </a:lvl3pPr>
            <a:lvl4pPr lvl="3" rtl="0" algn="r">
              <a:spcBef>
                <a:spcPts val="0"/>
              </a:spcBef>
              <a:spcAft>
                <a:spcPts val="0"/>
              </a:spcAft>
              <a:buClr>
                <a:schemeClr val="dk1"/>
              </a:buClr>
              <a:buSzPts val="1800"/>
              <a:buNone/>
              <a:defRPr sz="1800">
                <a:solidFill>
                  <a:schemeClr val="dk1"/>
                </a:solidFill>
              </a:defRPr>
            </a:lvl4pPr>
            <a:lvl5pPr lvl="4" rtl="0" algn="r">
              <a:spcBef>
                <a:spcPts val="0"/>
              </a:spcBef>
              <a:spcAft>
                <a:spcPts val="0"/>
              </a:spcAft>
              <a:buClr>
                <a:schemeClr val="dk1"/>
              </a:buClr>
              <a:buSzPts val="1800"/>
              <a:buNone/>
              <a:defRPr sz="1800">
                <a:solidFill>
                  <a:schemeClr val="dk1"/>
                </a:solidFill>
              </a:defRPr>
            </a:lvl5pPr>
            <a:lvl6pPr lvl="5" rtl="0" algn="r">
              <a:spcBef>
                <a:spcPts val="0"/>
              </a:spcBef>
              <a:spcAft>
                <a:spcPts val="0"/>
              </a:spcAft>
              <a:buClr>
                <a:schemeClr val="dk1"/>
              </a:buClr>
              <a:buSzPts val="1800"/>
              <a:buNone/>
              <a:defRPr sz="1800">
                <a:solidFill>
                  <a:schemeClr val="dk1"/>
                </a:solidFill>
              </a:defRPr>
            </a:lvl6pPr>
            <a:lvl7pPr lvl="6" rtl="0" algn="r">
              <a:spcBef>
                <a:spcPts val="0"/>
              </a:spcBef>
              <a:spcAft>
                <a:spcPts val="0"/>
              </a:spcAft>
              <a:buClr>
                <a:schemeClr val="dk1"/>
              </a:buClr>
              <a:buSzPts val="1800"/>
              <a:buNone/>
              <a:defRPr sz="1800">
                <a:solidFill>
                  <a:schemeClr val="dk1"/>
                </a:solidFill>
              </a:defRPr>
            </a:lvl7pPr>
            <a:lvl8pPr lvl="7" rtl="0" algn="r">
              <a:spcBef>
                <a:spcPts val="0"/>
              </a:spcBef>
              <a:spcAft>
                <a:spcPts val="0"/>
              </a:spcAft>
              <a:buClr>
                <a:schemeClr val="dk1"/>
              </a:buClr>
              <a:buSzPts val="1800"/>
              <a:buNone/>
              <a:defRPr sz="1800">
                <a:solidFill>
                  <a:schemeClr val="dk1"/>
                </a:solidFill>
              </a:defRPr>
            </a:lvl8pPr>
            <a:lvl9pPr lvl="8" rtl="0" algn="r">
              <a:spcBef>
                <a:spcPts val="0"/>
              </a:spcBef>
              <a:spcAft>
                <a:spcPts val="0"/>
              </a:spcAft>
              <a:buClr>
                <a:schemeClr val="dk1"/>
              </a:buClr>
              <a:buSzPts val="1800"/>
              <a:buNone/>
              <a:defRPr sz="1800">
                <a:solidFill>
                  <a:schemeClr val="dk1"/>
                </a:solidFill>
              </a:defRPr>
            </a:lvl9pPr>
          </a:lstStyle>
          <a:p>
            <a:r>
              <a:t>xx%</a:t>
            </a:r>
          </a:p>
        </p:txBody>
      </p:sp>
      <p:sp>
        <p:nvSpPr>
          <p:cNvPr id="86" name="Google Shape;86;p14"/>
          <p:cNvSpPr txBox="1"/>
          <p:nvPr>
            <p:ph idx="13" type="title"/>
          </p:nvPr>
        </p:nvSpPr>
        <p:spPr>
          <a:xfrm>
            <a:off x="5395160" y="3824822"/>
            <a:ext cx="29334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87" name="Google Shape;87;p14"/>
          <p:cNvSpPr txBox="1"/>
          <p:nvPr>
            <p:ph idx="14" type="subTitle"/>
          </p:nvPr>
        </p:nvSpPr>
        <p:spPr>
          <a:xfrm>
            <a:off x="5395160" y="4100376"/>
            <a:ext cx="2933400" cy="5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88" name="Google Shape;88;p14"/>
          <p:cNvCxnSpPr/>
          <p:nvPr/>
        </p:nvCxnSpPr>
        <p:spPr>
          <a:xfrm rot="10800000">
            <a:off x="-2241975" y="1909725"/>
            <a:ext cx="4819800" cy="4419600"/>
          </a:xfrm>
          <a:prstGeom prst="straightConnector1">
            <a:avLst/>
          </a:prstGeom>
          <a:noFill/>
          <a:ln cap="flat" cmpd="sng" w="19050">
            <a:solidFill>
              <a:schemeClr val="dk1"/>
            </a:solidFill>
            <a:prstDash val="solid"/>
            <a:round/>
            <a:headEnd len="med" w="med" type="none"/>
            <a:tailEnd len="med" w="med" type="none"/>
          </a:ln>
        </p:spPr>
      </p:cxnSp>
      <p:cxnSp>
        <p:nvCxnSpPr>
          <p:cNvPr id="89" name="Google Shape;89;p14"/>
          <p:cNvCxnSpPr/>
          <p:nvPr/>
        </p:nvCxnSpPr>
        <p:spPr>
          <a:xfrm flipH="1" rot="10800000">
            <a:off x="6566175" y="1880250"/>
            <a:ext cx="4819800" cy="4419600"/>
          </a:xfrm>
          <a:prstGeom prst="straightConnector1">
            <a:avLst/>
          </a:prstGeom>
          <a:noFill/>
          <a:ln cap="flat" cmpd="sng" w="19050">
            <a:solidFill>
              <a:schemeClr val="dk1"/>
            </a:solidFill>
            <a:prstDash val="solid"/>
            <a:round/>
            <a:headEnd len="med" w="med" type="none"/>
            <a:tailEnd len="med" w="med" type="none"/>
          </a:ln>
        </p:spPr>
      </p:cxnSp>
      <p:sp>
        <p:nvSpPr>
          <p:cNvPr id="90" name="Google Shape;90;p14"/>
          <p:cNvSpPr txBox="1"/>
          <p:nvPr>
            <p:ph idx="15" type="title"/>
          </p:nvPr>
        </p:nvSpPr>
        <p:spPr>
          <a:xfrm>
            <a:off x="713225" y="530725"/>
            <a:ext cx="7710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lt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dk1"/>
        </a:solidFill>
      </p:bgPr>
    </p:bg>
    <p:spTree>
      <p:nvGrpSpPr>
        <p:cNvPr id="91" name="Shape 91"/>
        <p:cNvGrpSpPr/>
        <p:nvPr/>
      </p:nvGrpSpPr>
      <p:grpSpPr>
        <a:xfrm>
          <a:off x="0" y="0"/>
          <a:ext cx="0" cy="0"/>
          <a:chOff x="0" y="0"/>
          <a:chExt cx="0" cy="0"/>
        </a:xfrm>
      </p:grpSpPr>
      <p:sp>
        <p:nvSpPr>
          <p:cNvPr id="92" name="Google Shape;92;p15"/>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3600"/>
              <a:buNone/>
              <a:defRPr b="1" sz="3600">
                <a:solidFill>
                  <a:schemeClr val="lt1"/>
                </a:solidFill>
              </a:defRPr>
            </a:lvl2pPr>
            <a:lvl3pPr lvl="2" rtl="0" algn="ctr">
              <a:spcBef>
                <a:spcPts val="0"/>
              </a:spcBef>
              <a:spcAft>
                <a:spcPts val="0"/>
              </a:spcAft>
              <a:buClr>
                <a:schemeClr val="lt1"/>
              </a:buClr>
              <a:buSzPts val="3600"/>
              <a:buNone/>
              <a:defRPr b="1" sz="3600">
                <a:solidFill>
                  <a:schemeClr val="lt1"/>
                </a:solidFill>
              </a:defRPr>
            </a:lvl3pPr>
            <a:lvl4pPr lvl="3" rtl="0" algn="ctr">
              <a:spcBef>
                <a:spcPts val="0"/>
              </a:spcBef>
              <a:spcAft>
                <a:spcPts val="0"/>
              </a:spcAft>
              <a:buClr>
                <a:schemeClr val="lt1"/>
              </a:buClr>
              <a:buSzPts val="3600"/>
              <a:buNone/>
              <a:defRPr b="1" sz="3600">
                <a:solidFill>
                  <a:schemeClr val="lt1"/>
                </a:solidFill>
              </a:defRPr>
            </a:lvl4pPr>
            <a:lvl5pPr lvl="4" rtl="0" algn="ctr">
              <a:spcBef>
                <a:spcPts val="0"/>
              </a:spcBef>
              <a:spcAft>
                <a:spcPts val="0"/>
              </a:spcAft>
              <a:buClr>
                <a:schemeClr val="lt1"/>
              </a:buClr>
              <a:buSzPts val="3600"/>
              <a:buNone/>
              <a:defRPr b="1" sz="3600">
                <a:solidFill>
                  <a:schemeClr val="lt1"/>
                </a:solidFill>
              </a:defRPr>
            </a:lvl5pPr>
            <a:lvl6pPr lvl="5" rtl="0" algn="ctr">
              <a:spcBef>
                <a:spcPts val="0"/>
              </a:spcBef>
              <a:spcAft>
                <a:spcPts val="0"/>
              </a:spcAft>
              <a:buClr>
                <a:schemeClr val="lt1"/>
              </a:buClr>
              <a:buSzPts val="3600"/>
              <a:buNone/>
              <a:defRPr b="1" sz="3600">
                <a:solidFill>
                  <a:schemeClr val="lt1"/>
                </a:solidFill>
              </a:defRPr>
            </a:lvl6pPr>
            <a:lvl7pPr lvl="6" rtl="0" algn="ctr">
              <a:spcBef>
                <a:spcPts val="0"/>
              </a:spcBef>
              <a:spcAft>
                <a:spcPts val="0"/>
              </a:spcAft>
              <a:buClr>
                <a:schemeClr val="lt1"/>
              </a:buClr>
              <a:buSzPts val="3600"/>
              <a:buNone/>
              <a:defRPr b="1" sz="3600">
                <a:solidFill>
                  <a:schemeClr val="lt1"/>
                </a:solidFill>
              </a:defRPr>
            </a:lvl7pPr>
            <a:lvl8pPr lvl="7" rtl="0" algn="ctr">
              <a:spcBef>
                <a:spcPts val="0"/>
              </a:spcBef>
              <a:spcAft>
                <a:spcPts val="0"/>
              </a:spcAft>
              <a:buClr>
                <a:schemeClr val="lt1"/>
              </a:buClr>
              <a:buSzPts val="3600"/>
              <a:buNone/>
              <a:defRPr b="1" sz="3600">
                <a:solidFill>
                  <a:schemeClr val="lt1"/>
                </a:solidFill>
              </a:defRPr>
            </a:lvl8pPr>
            <a:lvl9pPr lvl="8" rtl="0" algn="ctr">
              <a:spcBef>
                <a:spcPts val="0"/>
              </a:spcBef>
              <a:spcAft>
                <a:spcPts val="0"/>
              </a:spcAft>
              <a:buClr>
                <a:schemeClr val="lt1"/>
              </a:buClr>
              <a:buSzPts val="3600"/>
              <a:buNone/>
              <a:defRPr b="1" sz="3600">
                <a:solidFill>
                  <a:schemeClr val="lt1"/>
                </a:solidFill>
              </a:defRPr>
            </a:lvl9pPr>
          </a:lstStyle>
          <a:p/>
        </p:txBody>
      </p:sp>
      <p:sp>
        <p:nvSpPr>
          <p:cNvPr id="93" name="Google Shape;93;p15"/>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000"/>
              <a:buNone/>
              <a:defRPr b="1" sz="8000">
                <a:solidFill>
                  <a:schemeClr val="lt1"/>
                </a:solidFill>
              </a:defRPr>
            </a:lvl1pPr>
            <a:lvl2pPr lvl="1" rtl="0" algn="ctr">
              <a:spcBef>
                <a:spcPts val="0"/>
              </a:spcBef>
              <a:spcAft>
                <a:spcPts val="0"/>
              </a:spcAft>
              <a:buClr>
                <a:schemeClr val="lt1"/>
              </a:buClr>
              <a:buSzPts val="8000"/>
              <a:buNone/>
              <a:defRPr b="1" sz="8000">
                <a:solidFill>
                  <a:schemeClr val="lt1"/>
                </a:solidFill>
              </a:defRPr>
            </a:lvl2pPr>
            <a:lvl3pPr lvl="2" rtl="0" algn="ctr">
              <a:spcBef>
                <a:spcPts val="0"/>
              </a:spcBef>
              <a:spcAft>
                <a:spcPts val="0"/>
              </a:spcAft>
              <a:buClr>
                <a:schemeClr val="lt1"/>
              </a:buClr>
              <a:buSzPts val="8000"/>
              <a:buNone/>
              <a:defRPr b="1" sz="8000">
                <a:solidFill>
                  <a:schemeClr val="lt1"/>
                </a:solidFill>
              </a:defRPr>
            </a:lvl3pPr>
            <a:lvl4pPr lvl="3" rtl="0" algn="ctr">
              <a:spcBef>
                <a:spcPts val="0"/>
              </a:spcBef>
              <a:spcAft>
                <a:spcPts val="0"/>
              </a:spcAft>
              <a:buClr>
                <a:schemeClr val="lt1"/>
              </a:buClr>
              <a:buSzPts val="8000"/>
              <a:buNone/>
              <a:defRPr b="1" sz="8000">
                <a:solidFill>
                  <a:schemeClr val="lt1"/>
                </a:solidFill>
              </a:defRPr>
            </a:lvl4pPr>
            <a:lvl5pPr lvl="4" rtl="0" algn="ctr">
              <a:spcBef>
                <a:spcPts val="0"/>
              </a:spcBef>
              <a:spcAft>
                <a:spcPts val="0"/>
              </a:spcAft>
              <a:buClr>
                <a:schemeClr val="lt1"/>
              </a:buClr>
              <a:buSzPts val="8000"/>
              <a:buNone/>
              <a:defRPr b="1" sz="8000">
                <a:solidFill>
                  <a:schemeClr val="lt1"/>
                </a:solidFill>
              </a:defRPr>
            </a:lvl5pPr>
            <a:lvl6pPr lvl="5" rtl="0" algn="ctr">
              <a:spcBef>
                <a:spcPts val="0"/>
              </a:spcBef>
              <a:spcAft>
                <a:spcPts val="0"/>
              </a:spcAft>
              <a:buClr>
                <a:schemeClr val="lt1"/>
              </a:buClr>
              <a:buSzPts val="8000"/>
              <a:buNone/>
              <a:defRPr b="1" sz="8000">
                <a:solidFill>
                  <a:schemeClr val="lt1"/>
                </a:solidFill>
              </a:defRPr>
            </a:lvl6pPr>
            <a:lvl7pPr lvl="6" rtl="0" algn="ctr">
              <a:spcBef>
                <a:spcPts val="0"/>
              </a:spcBef>
              <a:spcAft>
                <a:spcPts val="0"/>
              </a:spcAft>
              <a:buClr>
                <a:schemeClr val="lt1"/>
              </a:buClr>
              <a:buSzPts val="8000"/>
              <a:buNone/>
              <a:defRPr b="1" sz="8000">
                <a:solidFill>
                  <a:schemeClr val="lt1"/>
                </a:solidFill>
              </a:defRPr>
            </a:lvl7pPr>
            <a:lvl8pPr lvl="7" rtl="0" algn="ctr">
              <a:spcBef>
                <a:spcPts val="0"/>
              </a:spcBef>
              <a:spcAft>
                <a:spcPts val="0"/>
              </a:spcAft>
              <a:buClr>
                <a:schemeClr val="lt1"/>
              </a:buClr>
              <a:buSzPts val="8000"/>
              <a:buNone/>
              <a:defRPr b="1" sz="8000">
                <a:solidFill>
                  <a:schemeClr val="lt1"/>
                </a:solidFill>
              </a:defRPr>
            </a:lvl8pPr>
            <a:lvl9pPr lvl="8" rtl="0" algn="ctr">
              <a:spcBef>
                <a:spcPts val="0"/>
              </a:spcBef>
              <a:spcAft>
                <a:spcPts val="0"/>
              </a:spcAft>
              <a:buClr>
                <a:schemeClr val="lt1"/>
              </a:buClr>
              <a:buSzPts val="8000"/>
              <a:buNone/>
              <a:defRPr b="1" sz="8000">
                <a:solidFill>
                  <a:schemeClr val="lt1"/>
                </a:solidFill>
              </a:defRPr>
            </a:lvl9pPr>
          </a:lstStyle>
          <a:p>
            <a:r>
              <a:t>xx%</a:t>
            </a:r>
          </a:p>
        </p:txBody>
      </p:sp>
      <p:sp>
        <p:nvSpPr>
          <p:cNvPr id="94" name="Google Shape;94;p15"/>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cxnSp>
        <p:nvCxnSpPr>
          <p:cNvPr id="95" name="Google Shape;95;p15"/>
          <p:cNvCxnSpPr/>
          <p:nvPr/>
        </p:nvCxnSpPr>
        <p:spPr>
          <a:xfrm>
            <a:off x="6350113" y="-1501125"/>
            <a:ext cx="3757500" cy="4183800"/>
          </a:xfrm>
          <a:prstGeom prst="straightConnector1">
            <a:avLst/>
          </a:prstGeom>
          <a:noFill/>
          <a:ln cap="flat" cmpd="sng" w="19050">
            <a:solidFill>
              <a:schemeClr val="lt1"/>
            </a:solidFill>
            <a:prstDash val="solid"/>
            <a:round/>
            <a:headEnd len="med" w="med" type="none"/>
            <a:tailEnd len="med" w="med" type="none"/>
          </a:ln>
        </p:spPr>
      </p:cxnSp>
      <p:sp>
        <p:nvSpPr>
          <p:cNvPr id="96" name="Google Shape;96;p15"/>
          <p:cNvSpPr/>
          <p:nvPr/>
        </p:nvSpPr>
        <p:spPr>
          <a:xfrm>
            <a:off x="-64200" y="3825775"/>
            <a:ext cx="1296000" cy="138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5258900" y="-23792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10800000">
            <a:off x="-5389050" y="-2161975"/>
            <a:ext cx="11403900" cy="58443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accent5"/>
        </a:solidFill>
      </p:bgPr>
    </p:bg>
    <p:spTree>
      <p:nvGrpSpPr>
        <p:cNvPr id="101" name="Shape 101"/>
        <p:cNvGrpSpPr/>
        <p:nvPr/>
      </p:nvGrpSpPr>
      <p:grpSpPr>
        <a:xfrm>
          <a:off x="0" y="0"/>
          <a:ext cx="0" cy="0"/>
          <a:chOff x="0" y="0"/>
          <a:chExt cx="0" cy="0"/>
        </a:xfrm>
      </p:grpSpPr>
      <p:sp>
        <p:nvSpPr>
          <p:cNvPr id="102" name="Google Shape;102;p16"/>
          <p:cNvSpPr txBox="1"/>
          <p:nvPr>
            <p:ph type="title"/>
          </p:nvPr>
        </p:nvSpPr>
        <p:spPr>
          <a:xfrm>
            <a:off x="931700" y="2019718"/>
            <a:ext cx="3252900" cy="1000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600"/>
              <a:buNone/>
              <a:defRPr b="1" sz="3400">
                <a:solidFill>
                  <a:schemeClr val="dk1"/>
                </a:solidFill>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103" name="Google Shape;103;p16"/>
          <p:cNvSpPr txBox="1"/>
          <p:nvPr>
            <p:ph hasCustomPrompt="1" idx="2" type="title"/>
          </p:nvPr>
        </p:nvSpPr>
        <p:spPr>
          <a:xfrm>
            <a:off x="931700" y="967055"/>
            <a:ext cx="3057300" cy="967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8000"/>
              <a:buNone/>
              <a:defRPr b="1" sz="8000">
                <a:solidFill>
                  <a:schemeClr val="dk1"/>
                </a:solidFill>
              </a:defRPr>
            </a:lvl1pPr>
            <a:lvl2pPr lvl="1" rtl="0">
              <a:spcBef>
                <a:spcPts val="0"/>
              </a:spcBef>
              <a:spcAft>
                <a:spcPts val="0"/>
              </a:spcAft>
              <a:buClr>
                <a:schemeClr val="dk1"/>
              </a:buClr>
              <a:buSzPts val="8000"/>
              <a:buNone/>
              <a:defRPr b="1" sz="8000">
                <a:solidFill>
                  <a:schemeClr val="dk1"/>
                </a:solidFill>
              </a:defRPr>
            </a:lvl2pPr>
            <a:lvl3pPr lvl="2" rtl="0">
              <a:spcBef>
                <a:spcPts val="0"/>
              </a:spcBef>
              <a:spcAft>
                <a:spcPts val="0"/>
              </a:spcAft>
              <a:buClr>
                <a:schemeClr val="dk1"/>
              </a:buClr>
              <a:buSzPts val="8000"/>
              <a:buNone/>
              <a:defRPr b="1" sz="8000">
                <a:solidFill>
                  <a:schemeClr val="dk1"/>
                </a:solidFill>
              </a:defRPr>
            </a:lvl3pPr>
            <a:lvl4pPr lvl="3" rtl="0">
              <a:spcBef>
                <a:spcPts val="0"/>
              </a:spcBef>
              <a:spcAft>
                <a:spcPts val="0"/>
              </a:spcAft>
              <a:buClr>
                <a:schemeClr val="dk1"/>
              </a:buClr>
              <a:buSzPts val="8000"/>
              <a:buNone/>
              <a:defRPr b="1" sz="8000">
                <a:solidFill>
                  <a:schemeClr val="dk1"/>
                </a:solidFill>
              </a:defRPr>
            </a:lvl4pPr>
            <a:lvl5pPr lvl="4" rtl="0">
              <a:spcBef>
                <a:spcPts val="0"/>
              </a:spcBef>
              <a:spcAft>
                <a:spcPts val="0"/>
              </a:spcAft>
              <a:buClr>
                <a:schemeClr val="dk1"/>
              </a:buClr>
              <a:buSzPts val="8000"/>
              <a:buNone/>
              <a:defRPr b="1" sz="8000">
                <a:solidFill>
                  <a:schemeClr val="dk1"/>
                </a:solidFill>
              </a:defRPr>
            </a:lvl5pPr>
            <a:lvl6pPr lvl="5" rtl="0">
              <a:spcBef>
                <a:spcPts val="0"/>
              </a:spcBef>
              <a:spcAft>
                <a:spcPts val="0"/>
              </a:spcAft>
              <a:buClr>
                <a:schemeClr val="dk1"/>
              </a:buClr>
              <a:buSzPts val="8000"/>
              <a:buNone/>
              <a:defRPr b="1" sz="8000">
                <a:solidFill>
                  <a:schemeClr val="dk1"/>
                </a:solidFill>
              </a:defRPr>
            </a:lvl6pPr>
            <a:lvl7pPr lvl="6" rtl="0">
              <a:spcBef>
                <a:spcPts val="0"/>
              </a:spcBef>
              <a:spcAft>
                <a:spcPts val="0"/>
              </a:spcAft>
              <a:buClr>
                <a:schemeClr val="dk1"/>
              </a:buClr>
              <a:buSzPts val="8000"/>
              <a:buNone/>
              <a:defRPr b="1" sz="8000">
                <a:solidFill>
                  <a:schemeClr val="dk1"/>
                </a:solidFill>
              </a:defRPr>
            </a:lvl7pPr>
            <a:lvl8pPr lvl="7" rtl="0">
              <a:spcBef>
                <a:spcPts val="0"/>
              </a:spcBef>
              <a:spcAft>
                <a:spcPts val="0"/>
              </a:spcAft>
              <a:buClr>
                <a:schemeClr val="dk1"/>
              </a:buClr>
              <a:buSzPts val="8000"/>
              <a:buNone/>
              <a:defRPr b="1" sz="8000">
                <a:solidFill>
                  <a:schemeClr val="dk1"/>
                </a:solidFill>
              </a:defRPr>
            </a:lvl8pPr>
            <a:lvl9pPr lvl="8" rtl="0">
              <a:spcBef>
                <a:spcPts val="0"/>
              </a:spcBef>
              <a:spcAft>
                <a:spcPts val="0"/>
              </a:spcAft>
              <a:buClr>
                <a:schemeClr val="dk1"/>
              </a:buClr>
              <a:buSzPts val="8000"/>
              <a:buNone/>
              <a:defRPr b="1" sz="8000">
                <a:solidFill>
                  <a:schemeClr val="dk1"/>
                </a:solidFill>
              </a:defRPr>
            </a:lvl9pPr>
          </a:lstStyle>
          <a:p>
            <a:r>
              <a:t>xx%</a:t>
            </a:r>
          </a:p>
        </p:txBody>
      </p:sp>
      <p:sp>
        <p:nvSpPr>
          <p:cNvPr id="104" name="Google Shape;104;p16"/>
          <p:cNvSpPr txBox="1"/>
          <p:nvPr>
            <p:ph idx="1" type="subTitle"/>
          </p:nvPr>
        </p:nvSpPr>
        <p:spPr>
          <a:xfrm>
            <a:off x="931700" y="3326230"/>
            <a:ext cx="1978500" cy="583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05" name="Google Shape;105;p16"/>
          <p:cNvCxnSpPr/>
          <p:nvPr/>
        </p:nvCxnSpPr>
        <p:spPr>
          <a:xfrm>
            <a:off x="258180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06" name="Google Shape;106;p16"/>
          <p:cNvSpPr/>
          <p:nvPr/>
        </p:nvSpPr>
        <p:spPr>
          <a:xfrm>
            <a:off x="-6242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chemeClr val="accent5"/>
        </a:solidFill>
      </p:bgPr>
    </p:bg>
    <p:spTree>
      <p:nvGrpSpPr>
        <p:cNvPr id="107" name="Shape 107"/>
        <p:cNvGrpSpPr/>
        <p:nvPr/>
      </p:nvGrpSpPr>
      <p:grpSpPr>
        <a:xfrm>
          <a:off x="0" y="0"/>
          <a:ext cx="0" cy="0"/>
          <a:chOff x="0" y="0"/>
          <a:chExt cx="0" cy="0"/>
        </a:xfrm>
      </p:grpSpPr>
      <p:sp>
        <p:nvSpPr>
          <p:cNvPr id="108" name="Google Shape;108;p17"/>
          <p:cNvSpPr txBox="1"/>
          <p:nvPr>
            <p:ph type="title"/>
          </p:nvPr>
        </p:nvSpPr>
        <p:spPr>
          <a:xfrm flipH="1">
            <a:off x="1821475" y="2527625"/>
            <a:ext cx="5501100" cy="463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600"/>
              <a:buNone/>
              <a:defRPr b="1" sz="3600">
                <a:solidFill>
                  <a:schemeClr val="dk1"/>
                </a:solidFill>
              </a:defRPr>
            </a:lvl1pPr>
            <a:lvl2pPr lvl="1" rtl="0" algn="ctr">
              <a:spcBef>
                <a:spcPts val="0"/>
              </a:spcBef>
              <a:spcAft>
                <a:spcPts val="0"/>
              </a:spcAft>
              <a:buClr>
                <a:schemeClr val="dk1"/>
              </a:buClr>
              <a:buSzPts val="3600"/>
              <a:buNone/>
              <a:defRPr b="1" sz="3600">
                <a:solidFill>
                  <a:schemeClr val="dk1"/>
                </a:solidFill>
              </a:defRPr>
            </a:lvl2pPr>
            <a:lvl3pPr lvl="2" rtl="0" algn="ctr">
              <a:spcBef>
                <a:spcPts val="0"/>
              </a:spcBef>
              <a:spcAft>
                <a:spcPts val="0"/>
              </a:spcAft>
              <a:buClr>
                <a:schemeClr val="dk1"/>
              </a:buClr>
              <a:buSzPts val="3600"/>
              <a:buNone/>
              <a:defRPr b="1" sz="3600">
                <a:solidFill>
                  <a:schemeClr val="dk1"/>
                </a:solidFill>
              </a:defRPr>
            </a:lvl3pPr>
            <a:lvl4pPr lvl="3" rtl="0" algn="ctr">
              <a:spcBef>
                <a:spcPts val="0"/>
              </a:spcBef>
              <a:spcAft>
                <a:spcPts val="0"/>
              </a:spcAft>
              <a:buClr>
                <a:schemeClr val="dk1"/>
              </a:buClr>
              <a:buSzPts val="3600"/>
              <a:buNone/>
              <a:defRPr b="1" sz="3600">
                <a:solidFill>
                  <a:schemeClr val="dk1"/>
                </a:solidFill>
              </a:defRPr>
            </a:lvl4pPr>
            <a:lvl5pPr lvl="4" rtl="0" algn="ctr">
              <a:spcBef>
                <a:spcPts val="0"/>
              </a:spcBef>
              <a:spcAft>
                <a:spcPts val="0"/>
              </a:spcAft>
              <a:buClr>
                <a:schemeClr val="dk1"/>
              </a:buClr>
              <a:buSzPts val="3600"/>
              <a:buNone/>
              <a:defRPr b="1" sz="3600">
                <a:solidFill>
                  <a:schemeClr val="dk1"/>
                </a:solidFill>
              </a:defRPr>
            </a:lvl5pPr>
            <a:lvl6pPr lvl="5" rtl="0" algn="ctr">
              <a:spcBef>
                <a:spcPts val="0"/>
              </a:spcBef>
              <a:spcAft>
                <a:spcPts val="0"/>
              </a:spcAft>
              <a:buClr>
                <a:schemeClr val="dk1"/>
              </a:buClr>
              <a:buSzPts val="3600"/>
              <a:buNone/>
              <a:defRPr b="1" sz="3600">
                <a:solidFill>
                  <a:schemeClr val="dk1"/>
                </a:solidFill>
              </a:defRPr>
            </a:lvl6pPr>
            <a:lvl7pPr lvl="6" rtl="0" algn="ctr">
              <a:spcBef>
                <a:spcPts val="0"/>
              </a:spcBef>
              <a:spcAft>
                <a:spcPts val="0"/>
              </a:spcAft>
              <a:buClr>
                <a:schemeClr val="dk1"/>
              </a:buClr>
              <a:buSzPts val="3600"/>
              <a:buNone/>
              <a:defRPr b="1" sz="3600">
                <a:solidFill>
                  <a:schemeClr val="dk1"/>
                </a:solidFill>
              </a:defRPr>
            </a:lvl7pPr>
            <a:lvl8pPr lvl="7" rtl="0" algn="ctr">
              <a:spcBef>
                <a:spcPts val="0"/>
              </a:spcBef>
              <a:spcAft>
                <a:spcPts val="0"/>
              </a:spcAft>
              <a:buClr>
                <a:schemeClr val="dk1"/>
              </a:buClr>
              <a:buSzPts val="3600"/>
              <a:buNone/>
              <a:defRPr b="1" sz="3600">
                <a:solidFill>
                  <a:schemeClr val="dk1"/>
                </a:solidFill>
              </a:defRPr>
            </a:lvl8pPr>
            <a:lvl9pPr lvl="8" rtl="0" algn="ctr">
              <a:spcBef>
                <a:spcPts val="0"/>
              </a:spcBef>
              <a:spcAft>
                <a:spcPts val="0"/>
              </a:spcAft>
              <a:buClr>
                <a:schemeClr val="dk1"/>
              </a:buClr>
              <a:buSzPts val="3600"/>
              <a:buNone/>
              <a:defRPr b="1" sz="3600">
                <a:solidFill>
                  <a:schemeClr val="dk1"/>
                </a:solidFill>
              </a:defRPr>
            </a:lvl9pPr>
          </a:lstStyle>
          <a:p/>
        </p:txBody>
      </p:sp>
      <p:sp>
        <p:nvSpPr>
          <p:cNvPr id="109" name="Google Shape;109;p17"/>
          <p:cNvSpPr txBox="1"/>
          <p:nvPr>
            <p:ph hasCustomPrompt="1" idx="2" type="title"/>
          </p:nvPr>
        </p:nvSpPr>
        <p:spPr>
          <a:xfrm flipH="1">
            <a:off x="3043350" y="1533511"/>
            <a:ext cx="3057300" cy="87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8000"/>
              <a:buNone/>
              <a:defRPr b="1" sz="8000">
                <a:solidFill>
                  <a:schemeClr val="dk1"/>
                </a:solidFill>
              </a:defRPr>
            </a:lvl1pPr>
            <a:lvl2pPr lvl="1" rtl="0" algn="ctr">
              <a:spcBef>
                <a:spcPts val="0"/>
              </a:spcBef>
              <a:spcAft>
                <a:spcPts val="0"/>
              </a:spcAft>
              <a:buClr>
                <a:schemeClr val="dk1"/>
              </a:buClr>
              <a:buSzPts val="8000"/>
              <a:buNone/>
              <a:defRPr b="1" sz="8000">
                <a:solidFill>
                  <a:schemeClr val="dk1"/>
                </a:solidFill>
              </a:defRPr>
            </a:lvl2pPr>
            <a:lvl3pPr lvl="2" rtl="0" algn="ctr">
              <a:spcBef>
                <a:spcPts val="0"/>
              </a:spcBef>
              <a:spcAft>
                <a:spcPts val="0"/>
              </a:spcAft>
              <a:buClr>
                <a:schemeClr val="dk1"/>
              </a:buClr>
              <a:buSzPts val="8000"/>
              <a:buNone/>
              <a:defRPr b="1" sz="8000">
                <a:solidFill>
                  <a:schemeClr val="dk1"/>
                </a:solidFill>
              </a:defRPr>
            </a:lvl3pPr>
            <a:lvl4pPr lvl="3" rtl="0" algn="ctr">
              <a:spcBef>
                <a:spcPts val="0"/>
              </a:spcBef>
              <a:spcAft>
                <a:spcPts val="0"/>
              </a:spcAft>
              <a:buClr>
                <a:schemeClr val="dk1"/>
              </a:buClr>
              <a:buSzPts val="8000"/>
              <a:buNone/>
              <a:defRPr b="1" sz="8000">
                <a:solidFill>
                  <a:schemeClr val="dk1"/>
                </a:solidFill>
              </a:defRPr>
            </a:lvl4pPr>
            <a:lvl5pPr lvl="4" rtl="0" algn="ctr">
              <a:spcBef>
                <a:spcPts val="0"/>
              </a:spcBef>
              <a:spcAft>
                <a:spcPts val="0"/>
              </a:spcAft>
              <a:buClr>
                <a:schemeClr val="dk1"/>
              </a:buClr>
              <a:buSzPts val="8000"/>
              <a:buNone/>
              <a:defRPr b="1" sz="8000">
                <a:solidFill>
                  <a:schemeClr val="dk1"/>
                </a:solidFill>
              </a:defRPr>
            </a:lvl5pPr>
            <a:lvl6pPr lvl="5" rtl="0" algn="ctr">
              <a:spcBef>
                <a:spcPts val="0"/>
              </a:spcBef>
              <a:spcAft>
                <a:spcPts val="0"/>
              </a:spcAft>
              <a:buClr>
                <a:schemeClr val="dk1"/>
              </a:buClr>
              <a:buSzPts val="8000"/>
              <a:buNone/>
              <a:defRPr b="1" sz="8000">
                <a:solidFill>
                  <a:schemeClr val="dk1"/>
                </a:solidFill>
              </a:defRPr>
            </a:lvl6pPr>
            <a:lvl7pPr lvl="6" rtl="0" algn="ctr">
              <a:spcBef>
                <a:spcPts val="0"/>
              </a:spcBef>
              <a:spcAft>
                <a:spcPts val="0"/>
              </a:spcAft>
              <a:buClr>
                <a:schemeClr val="dk1"/>
              </a:buClr>
              <a:buSzPts val="8000"/>
              <a:buNone/>
              <a:defRPr b="1" sz="8000">
                <a:solidFill>
                  <a:schemeClr val="dk1"/>
                </a:solidFill>
              </a:defRPr>
            </a:lvl7pPr>
            <a:lvl8pPr lvl="7" rtl="0" algn="ctr">
              <a:spcBef>
                <a:spcPts val="0"/>
              </a:spcBef>
              <a:spcAft>
                <a:spcPts val="0"/>
              </a:spcAft>
              <a:buClr>
                <a:schemeClr val="dk1"/>
              </a:buClr>
              <a:buSzPts val="8000"/>
              <a:buNone/>
              <a:defRPr b="1" sz="8000">
                <a:solidFill>
                  <a:schemeClr val="dk1"/>
                </a:solidFill>
              </a:defRPr>
            </a:lvl8pPr>
            <a:lvl9pPr lvl="8" rtl="0" algn="ctr">
              <a:spcBef>
                <a:spcPts val="0"/>
              </a:spcBef>
              <a:spcAft>
                <a:spcPts val="0"/>
              </a:spcAft>
              <a:buClr>
                <a:schemeClr val="dk1"/>
              </a:buClr>
              <a:buSzPts val="8000"/>
              <a:buNone/>
              <a:defRPr b="1" sz="8000">
                <a:solidFill>
                  <a:schemeClr val="dk1"/>
                </a:solidFill>
              </a:defRPr>
            </a:lvl9pPr>
          </a:lstStyle>
          <a:p>
            <a:r>
              <a:t>xx%</a:t>
            </a:r>
          </a:p>
        </p:txBody>
      </p:sp>
      <p:sp>
        <p:nvSpPr>
          <p:cNvPr id="110" name="Google Shape;110;p17"/>
          <p:cNvSpPr txBox="1"/>
          <p:nvPr>
            <p:ph idx="1" type="subTitle"/>
          </p:nvPr>
        </p:nvSpPr>
        <p:spPr>
          <a:xfrm flipH="1">
            <a:off x="3198150" y="3293187"/>
            <a:ext cx="2747700" cy="31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11" name="Google Shape;111;p17"/>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12" name="Google Shape;112;p17"/>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5">
    <p:bg>
      <p:bgPr>
        <a:solidFill>
          <a:schemeClr val="accent5"/>
        </a:solidFill>
      </p:bgPr>
    </p:bg>
    <p:spTree>
      <p:nvGrpSpPr>
        <p:cNvPr id="117" name="Shape 117"/>
        <p:cNvGrpSpPr/>
        <p:nvPr/>
      </p:nvGrpSpPr>
      <p:grpSpPr>
        <a:xfrm>
          <a:off x="0" y="0"/>
          <a:ext cx="0" cy="0"/>
          <a:chOff x="0" y="0"/>
          <a:chExt cx="0" cy="0"/>
        </a:xfrm>
      </p:grpSpPr>
      <p:sp>
        <p:nvSpPr>
          <p:cNvPr id="118" name="Google Shape;118;p18"/>
          <p:cNvSpPr/>
          <p:nvPr/>
        </p:nvSpPr>
        <p:spPr>
          <a:xfrm>
            <a:off x="4796125" y="-217575"/>
            <a:ext cx="4347900" cy="5619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 name="Google Shape;119;p18"/>
          <p:cNvSpPr txBox="1"/>
          <p:nvPr>
            <p:ph type="title"/>
          </p:nvPr>
        </p:nvSpPr>
        <p:spPr>
          <a:xfrm>
            <a:off x="713225" y="1440200"/>
            <a:ext cx="3858900" cy="528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2000"/>
              <a:buNone/>
              <a:defRPr b="1" sz="2000">
                <a:solidFill>
                  <a:schemeClr val="dk1"/>
                </a:solidFill>
              </a:defRPr>
            </a:lvl2pPr>
            <a:lvl3pPr lvl="2" rtl="0">
              <a:spcBef>
                <a:spcPts val="0"/>
              </a:spcBef>
              <a:spcAft>
                <a:spcPts val="0"/>
              </a:spcAft>
              <a:buClr>
                <a:schemeClr val="dk1"/>
              </a:buClr>
              <a:buSzPts val="2000"/>
              <a:buNone/>
              <a:defRPr b="1" sz="2000">
                <a:solidFill>
                  <a:schemeClr val="dk1"/>
                </a:solidFill>
              </a:defRPr>
            </a:lvl3pPr>
            <a:lvl4pPr lvl="3" rtl="0">
              <a:spcBef>
                <a:spcPts val="0"/>
              </a:spcBef>
              <a:spcAft>
                <a:spcPts val="0"/>
              </a:spcAft>
              <a:buClr>
                <a:schemeClr val="dk1"/>
              </a:buClr>
              <a:buSzPts val="2000"/>
              <a:buNone/>
              <a:defRPr b="1" sz="2000">
                <a:solidFill>
                  <a:schemeClr val="dk1"/>
                </a:solidFill>
              </a:defRPr>
            </a:lvl4pPr>
            <a:lvl5pPr lvl="4" rtl="0">
              <a:spcBef>
                <a:spcPts val="0"/>
              </a:spcBef>
              <a:spcAft>
                <a:spcPts val="0"/>
              </a:spcAft>
              <a:buClr>
                <a:schemeClr val="dk1"/>
              </a:buClr>
              <a:buSzPts val="2000"/>
              <a:buNone/>
              <a:defRPr b="1" sz="2000">
                <a:solidFill>
                  <a:schemeClr val="dk1"/>
                </a:solidFill>
              </a:defRPr>
            </a:lvl5pPr>
            <a:lvl6pPr lvl="5" rtl="0">
              <a:spcBef>
                <a:spcPts val="0"/>
              </a:spcBef>
              <a:spcAft>
                <a:spcPts val="0"/>
              </a:spcAft>
              <a:buClr>
                <a:schemeClr val="dk1"/>
              </a:buClr>
              <a:buSzPts val="2000"/>
              <a:buNone/>
              <a:defRPr b="1" sz="2000">
                <a:solidFill>
                  <a:schemeClr val="dk1"/>
                </a:solidFill>
              </a:defRPr>
            </a:lvl6pPr>
            <a:lvl7pPr lvl="6" rtl="0">
              <a:spcBef>
                <a:spcPts val="0"/>
              </a:spcBef>
              <a:spcAft>
                <a:spcPts val="0"/>
              </a:spcAft>
              <a:buClr>
                <a:schemeClr val="dk1"/>
              </a:buClr>
              <a:buSzPts val="2000"/>
              <a:buNone/>
              <a:defRPr b="1" sz="2000">
                <a:solidFill>
                  <a:schemeClr val="dk1"/>
                </a:solidFill>
              </a:defRPr>
            </a:lvl7pPr>
            <a:lvl8pPr lvl="7" rtl="0">
              <a:spcBef>
                <a:spcPts val="0"/>
              </a:spcBef>
              <a:spcAft>
                <a:spcPts val="0"/>
              </a:spcAft>
              <a:buClr>
                <a:schemeClr val="dk1"/>
              </a:buClr>
              <a:buSzPts val="2000"/>
              <a:buNone/>
              <a:defRPr b="1" sz="2000">
                <a:solidFill>
                  <a:schemeClr val="dk1"/>
                </a:solidFill>
              </a:defRPr>
            </a:lvl8pPr>
            <a:lvl9pPr lvl="8" rtl="0">
              <a:spcBef>
                <a:spcPts val="0"/>
              </a:spcBef>
              <a:spcAft>
                <a:spcPts val="0"/>
              </a:spcAft>
              <a:buClr>
                <a:schemeClr val="dk1"/>
              </a:buClr>
              <a:buSzPts val="2000"/>
              <a:buNone/>
              <a:defRPr b="1" sz="2000">
                <a:solidFill>
                  <a:schemeClr val="dk1"/>
                </a:solidFill>
              </a:defRPr>
            </a:lvl9pPr>
          </a:lstStyle>
          <a:p/>
        </p:txBody>
      </p:sp>
      <p:sp>
        <p:nvSpPr>
          <p:cNvPr id="120" name="Google Shape;120;p18"/>
          <p:cNvSpPr txBox="1"/>
          <p:nvPr>
            <p:ph idx="1" type="subTitle"/>
          </p:nvPr>
        </p:nvSpPr>
        <p:spPr>
          <a:xfrm>
            <a:off x="713225" y="2263300"/>
            <a:ext cx="3400800" cy="1317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rtl="0">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21" name="Google Shape;121;p18"/>
          <p:cNvSpPr/>
          <p:nvPr/>
        </p:nvSpPr>
        <p:spPr>
          <a:xfrm>
            <a:off x="842850" y="539500"/>
            <a:ext cx="800100" cy="857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1">
    <p:bg>
      <p:bgPr>
        <a:solidFill>
          <a:schemeClr val="accent5"/>
        </a:solidFill>
      </p:bgPr>
    </p:bg>
    <p:spTree>
      <p:nvGrpSpPr>
        <p:cNvPr id="122" name="Shape 122"/>
        <p:cNvGrpSpPr/>
        <p:nvPr/>
      </p:nvGrpSpPr>
      <p:grpSpPr>
        <a:xfrm>
          <a:off x="0" y="0"/>
          <a:ext cx="0" cy="0"/>
          <a:chOff x="0" y="0"/>
          <a:chExt cx="0" cy="0"/>
        </a:xfrm>
      </p:grpSpPr>
      <p:sp>
        <p:nvSpPr>
          <p:cNvPr id="123" name="Google Shape;123;p19"/>
          <p:cNvSpPr/>
          <p:nvPr/>
        </p:nvSpPr>
        <p:spPr>
          <a:xfrm>
            <a:off x="1348225" y="695250"/>
            <a:ext cx="6572100" cy="375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rot="10800000">
            <a:off x="3133650" y="-22775"/>
            <a:ext cx="2876700" cy="1295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txBox="1"/>
          <p:nvPr>
            <p:ph idx="1" type="body"/>
          </p:nvPr>
        </p:nvSpPr>
        <p:spPr>
          <a:xfrm>
            <a:off x="2517475" y="2351960"/>
            <a:ext cx="4109100" cy="1484100"/>
          </a:xfrm>
          <a:prstGeom prst="rect">
            <a:avLst/>
          </a:prstGeom>
        </p:spPr>
        <p:txBody>
          <a:bodyPr anchorCtr="0" anchor="t" bIns="91425" lIns="91425" spcFirstLastPara="1" rIns="91425" wrap="square" tIns="91425">
            <a:noAutofit/>
          </a:bodyPr>
          <a:lstStyle>
            <a:lvl1pPr indent="-323850" lvl="0" marL="457200" rtl="0">
              <a:lnSpc>
                <a:spcPct val="100000"/>
              </a:lnSpc>
              <a:spcBef>
                <a:spcPts val="0"/>
              </a:spcBef>
              <a:spcAft>
                <a:spcPts val="0"/>
              </a:spcAft>
              <a:buClr>
                <a:srgbClr val="000000"/>
              </a:buClr>
              <a:buSzPts val="1500"/>
              <a:buFont typeface="Montserrat"/>
              <a:buChar char="●"/>
              <a:defRPr>
                <a:solidFill>
                  <a:schemeClr val="dk1"/>
                </a:solidFill>
                <a:latin typeface="Didact Gothic"/>
                <a:ea typeface="Didact Gothic"/>
                <a:cs typeface="Didact Gothic"/>
                <a:sym typeface="Didact Gothic"/>
              </a:defRPr>
            </a:lvl1pPr>
            <a:lvl2pPr indent="-298450" lvl="1" marL="914400" rtl="0" algn="just">
              <a:spcBef>
                <a:spcPts val="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2pPr>
            <a:lvl3pPr indent="-298450" lvl="2" marL="1371600" rtl="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3pPr>
            <a:lvl4pPr indent="-298450" lvl="3" marL="1828800" rtl="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4pPr>
            <a:lvl5pPr indent="-298450" lvl="4" marL="2286000" rtl="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5pPr>
            <a:lvl6pPr indent="-298450" lvl="5" marL="2743200" rtl="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6pPr>
            <a:lvl7pPr indent="-298450" lvl="6" marL="3200400" rtl="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7pPr>
            <a:lvl8pPr indent="-298450" lvl="7" marL="3657600" rtl="0" algn="just">
              <a:spcBef>
                <a:spcPts val="1600"/>
              </a:spcBef>
              <a:spcAft>
                <a:spcPts val="0"/>
              </a:spcAft>
              <a:buClr>
                <a:srgbClr val="000000"/>
              </a:buClr>
              <a:buSzPts val="1100"/>
              <a:buFont typeface="Montserrat"/>
              <a:buChar char="○"/>
              <a:defRPr>
                <a:solidFill>
                  <a:schemeClr val="dk1"/>
                </a:solidFill>
                <a:latin typeface="Didact Gothic"/>
                <a:ea typeface="Didact Gothic"/>
                <a:cs typeface="Didact Gothic"/>
                <a:sym typeface="Didact Gothic"/>
              </a:defRPr>
            </a:lvl8pPr>
            <a:lvl9pPr indent="-298450" lvl="8" marL="4114800" rtl="0" algn="just">
              <a:spcBef>
                <a:spcPts val="1600"/>
              </a:spcBef>
              <a:spcAft>
                <a:spcPts val="1600"/>
              </a:spcAft>
              <a:buClr>
                <a:srgbClr val="000000"/>
              </a:buClr>
              <a:buSzPts val="1100"/>
              <a:buFont typeface="Montserrat"/>
              <a:buChar char="■"/>
              <a:defRPr>
                <a:solidFill>
                  <a:schemeClr val="dk1"/>
                </a:solidFill>
                <a:latin typeface="Didact Gothic"/>
                <a:ea typeface="Didact Gothic"/>
                <a:cs typeface="Didact Gothic"/>
                <a:sym typeface="Didact Gothic"/>
              </a:defRPr>
            </a:lvl9pPr>
          </a:lstStyle>
          <a:p/>
        </p:txBody>
      </p:sp>
      <p:sp>
        <p:nvSpPr>
          <p:cNvPr id="126" name="Google Shape;126;p19"/>
          <p:cNvSpPr txBox="1"/>
          <p:nvPr>
            <p:ph type="title"/>
          </p:nvPr>
        </p:nvSpPr>
        <p:spPr>
          <a:xfrm>
            <a:off x="1687950" y="15213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5">
    <p:bg>
      <p:bgPr>
        <a:solidFill>
          <a:schemeClr val="accent5"/>
        </a:solidFill>
      </p:bgPr>
    </p:bg>
    <p:spTree>
      <p:nvGrpSpPr>
        <p:cNvPr id="127" name="Shape 127"/>
        <p:cNvGrpSpPr/>
        <p:nvPr/>
      </p:nvGrpSpPr>
      <p:grpSpPr>
        <a:xfrm>
          <a:off x="0" y="0"/>
          <a:ext cx="0" cy="0"/>
          <a:chOff x="0" y="0"/>
          <a:chExt cx="0" cy="0"/>
        </a:xfrm>
      </p:grpSpPr>
      <p:sp>
        <p:nvSpPr>
          <p:cNvPr id="128" name="Google Shape;128;p20"/>
          <p:cNvSpPr txBox="1"/>
          <p:nvPr>
            <p:ph type="title"/>
          </p:nvPr>
        </p:nvSpPr>
        <p:spPr>
          <a:xfrm>
            <a:off x="862450" y="3418086"/>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29" name="Google Shape;129;p20"/>
          <p:cNvSpPr txBox="1"/>
          <p:nvPr>
            <p:ph idx="1" type="subTitle"/>
          </p:nvPr>
        </p:nvSpPr>
        <p:spPr>
          <a:xfrm>
            <a:off x="424450" y="3659411"/>
            <a:ext cx="2639700" cy="79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0" name="Google Shape;130;p20"/>
          <p:cNvSpPr txBox="1"/>
          <p:nvPr>
            <p:ph idx="2" type="title"/>
          </p:nvPr>
        </p:nvSpPr>
        <p:spPr>
          <a:xfrm>
            <a:off x="6525755" y="3418086"/>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1" name="Google Shape;131;p20"/>
          <p:cNvSpPr txBox="1"/>
          <p:nvPr>
            <p:ph idx="3" type="subTitle"/>
          </p:nvPr>
        </p:nvSpPr>
        <p:spPr>
          <a:xfrm>
            <a:off x="6087751" y="3659411"/>
            <a:ext cx="2639700" cy="79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2" name="Google Shape;132;p20"/>
          <p:cNvSpPr txBox="1"/>
          <p:nvPr>
            <p:ph idx="4" type="title"/>
          </p:nvPr>
        </p:nvSpPr>
        <p:spPr>
          <a:xfrm>
            <a:off x="3690150" y="3418086"/>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133" name="Google Shape;133;p20"/>
          <p:cNvSpPr txBox="1"/>
          <p:nvPr>
            <p:ph idx="5" type="subTitle"/>
          </p:nvPr>
        </p:nvSpPr>
        <p:spPr>
          <a:xfrm>
            <a:off x="3252148" y="3659411"/>
            <a:ext cx="2639700" cy="79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34" name="Google Shape;134;p20"/>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4784875" y="2098184"/>
            <a:ext cx="3423600" cy="8622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3600"/>
              <a:buNone/>
              <a:defRPr b="1" sz="3400">
                <a:solidFill>
                  <a:schemeClr val="dk1"/>
                </a:solidFill>
              </a:defRPr>
            </a:lvl1pPr>
            <a:lvl2pPr lvl="1" rtl="0" algn="r">
              <a:spcBef>
                <a:spcPts val="0"/>
              </a:spcBef>
              <a:spcAft>
                <a:spcPts val="0"/>
              </a:spcAft>
              <a:buClr>
                <a:schemeClr val="dk1"/>
              </a:buClr>
              <a:buSzPts val="3600"/>
              <a:buNone/>
              <a:defRPr b="1" sz="3600">
                <a:solidFill>
                  <a:schemeClr val="dk1"/>
                </a:solidFill>
              </a:defRPr>
            </a:lvl2pPr>
            <a:lvl3pPr lvl="2" rtl="0" algn="r">
              <a:spcBef>
                <a:spcPts val="0"/>
              </a:spcBef>
              <a:spcAft>
                <a:spcPts val="0"/>
              </a:spcAft>
              <a:buClr>
                <a:schemeClr val="dk1"/>
              </a:buClr>
              <a:buSzPts val="3600"/>
              <a:buNone/>
              <a:defRPr b="1" sz="3600">
                <a:solidFill>
                  <a:schemeClr val="dk1"/>
                </a:solidFill>
              </a:defRPr>
            </a:lvl3pPr>
            <a:lvl4pPr lvl="3" rtl="0" algn="r">
              <a:spcBef>
                <a:spcPts val="0"/>
              </a:spcBef>
              <a:spcAft>
                <a:spcPts val="0"/>
              </a:spcAft>
              <a:buClr>
                <a:schemeClr val="dk1"/>
              </a:buClr>
              <a:buSzPts val="3600"/>
              <a:buNone/>
              <a:defRPr b="1" sz="3600">
                <a:solidFill>
                  <a:schemeClr val="dk1"/>
                </a:solidFill>
              </a:defRPr>
            </a:lvl4pPr>
            <a:lvl5pPr lvl="4" rtl="0" algn="r">
              <a:spcBef>
                <a:spcPts val="0"/>
              </a:spcBef>
              <a:spcAft>
                <a:spcPts val="0"/>
              </a:spcAft>
              <a:buClr>
                <a:schemeClr val="dk1"/>
              </a:buClr>
              <a:buSzPts val="3600"/>
              <a:buNone/>
              <a:defRPr b="1" sz="3600">
                <a:solidFill>
                  <a:schemeClr val="dk1"/>
                </a:solidFill>
              </a:defRPr>
            </a:lvl5pPr>
            <a:lvl6pPr lvl="5" rtl="0" algn="r">
              <a:spcBef>
                <a:spcPts val="0"/>
              </a:spcBef>
              <a:spcAft>
                <a:spcPts val="0"/>
              </a:spcAft>
              <a:buClr>
                <a:schemeClr val="dk1"/>
              </a:buClr>
              <a:buSzPts val="3600"/>
              <a:buNone/>
              <a:defRPr b="1" sz="3600">
                <a:solidFill>
                  <a:schemeClr val="dk1"/>
                </a:solidFill>
              </a:defRPr>
            </a:lvl6pPr>
            <a:lvl7pPr lvl="6" rtl="0" algn="r">
              <a:spcBef>
                <a:spcPts val="0"/>
              </a:spcBef>
              <a:spcAft>
                <a:spcPts val="0"/>
              </a:spcAft>
              <a:buClr>
                <a:schemeClr val="dk1"/>
              </a:buClr>
              <a:buSzPts val="3600"/>
              <a:buNone/>
              <a:defRPr b="1" sz="3600">
                <a:solidFill>
                  <a:schemeClr val="dk1"/>
                </a:solidFill>
              </a:defRPr>
            </a:lvl7pPr>
            <a:lvl8pPr lvl="7" rtl="0" algn="r">
              <a:spcBef>
                <a:spcPts val="0"/>
              </a:spcBef>
              <a:spcAft>
                <a:spcPts val="0"/>
              </a:spcAft>
              <a:buClr>
                <a:schemeClr val="dk1"/>
              </a:buClr>
              <a:buSzPts val="3600"/>
              <a:buNone/>
              <a:defRPr b="1" sz="3600">
                <a:solidFill>
                  <a:schemeClr val="dk1"/>
                </a:solidFill>
              </a:defRPr>
            </a:lvl8pPr>
            <a:lvl9pPr lvl="8" rtl="0" algn="r">
              <a:spcBef>
                <a:spcPts val="0"/>
              </a:spcBef>
              <a:spcAft>
                <a:spcPts val="0"/>
              </a:spcAft>
              <a:buClr>
                <a:schemeClr val="dk1"/>
              </a:buClr>
              <a:buSzPts val="3600"/>
              <a:buNone/>
              <a:defRPr b="1" sz="3600">
                <a:solidFill>
                  <a:schemeClr val="dk1"/>
                </a:solidFill>
              </a:defRPr>
            </a:lvl9pPr>
          </a:lstStyle>
          <a:p/>
        </p:txBody>
      </p:sp>
      <p:sp>
        <p:nvSpPr>
          <p:cNvPr id="16" name="Google Shape;16;p3"/>
          <p:cNvSpPr txBox="1"/>
          <p:nvPr>
            <p:ph hasCustomPrompt="1" idx="2" type="title"/>
          </p:nvPr>
        </p:nvSpPr>
        <p:spPr>
          <a:xfrm>
            <a:off x="5151175" y="1032009"/>
            <a:ext cx="3057300" cy="862200"/>
          </a:xfrm>
          <a:prstGeom prst="rect">
            <a:avLst/>
          </a:prstGeom>
        </p:spPr>
        <p:txBody>
          <a:bodyPr anchorCtr="0" anchor="ctr" bIns="91425" lIns="91425" spcFirstLastPara="1" rIns="91425" wrap="square" tIns="91425">
            <a:noAutofit/>
          </a:bodyPr>
          <a:lstStyle>
            <a:lvl1pPr lvl="0" rtl="0" algn="r">
              <a:spcBef>
                <a:spcPts val="0"/>
              </a:spcBef>
              <a:spcAft>
                <a:spcPts val="0"/>
              </a:spcAft>
              <a:buClr>
                <a:schemeClr val="dk1"/>
              </a:buClr>
              <a:buSzPts val="8000"/>
              <a:buNone/>
              <a:defRPr b="1" sz="8000">
                <a:solidFill>
                  <a:schemeClr val="dk1"/>
                </a:solidFill>
              </a:defRPr>
            </a:lvl1pPr>
            <a:lvl2pPr lvl="1" rtl="0" algn="r">
              <a:spcBef>
                <a:spcPts val="0"/>
              </a:spcBef>
              <a:spcAft>
                <a:spcPts val="0"/>
              </a:spcAft>
              <a:buClr>
                <a:schemeClr val="dk1"/>
              </a:buClr>
              <a:buSzPts val="8000"/>
              <a:buNone/>
              <a:defRPr b="1" sz="8000">
                <a:solidFill>
                  <a:schemeClr val="dk1"/>
                </a:solidFill>
              </a:defRPr>
            </a:lvl2pPr>
            <a:lvl3pPr lvl="2" rtl="0" algn="r">
              <a:spcBef>
                <a:spcPts val="0"/>
              </a:spcBef>
              <a:spcAft>
                <a:spcPts val="0"/>
              </a:spcAft>
              <a:buClr>
                <a:schemeClr val="dk1"/>
              </a:buClr>
              <a:buSzPts val="8000"/>
              <a:buNone/>
              <a:defRPr b="1" sz="8000">
                <a:solidFill>
                  <a:schemeClr val="dk1"/>
                </a:solidFill>
              </a:defRPr>
            </a:lvl3pPr>
            <a:lvl4pPr lvl="3" rtl="0" algn="r">
              <a:spcBef>
                <a:spcPts val="0"/>
              </a:spcBef>
              <a:spcAft>
                <a:spcPts val="0"/>
              </a:spcAft>
              <a:buClr>
                <a:schemeClr val="dk1"/>
              </a:buClr>
              <a:buSzPts val="8000"/>
              <a:buNone/>
              <a:defRPr b="1" sz="8000">
                <a:solidFill>
                  <a:schemeClr val="dk1"/>
                </a:solidFill>
              </a:defRPr>
            </a:lvl4pPr>
            <a:lvl5pPr lvl="4" rtl="0" algn="r">
              <a:spcBef>
                <a:spcPts val="0"/>
              </a:spcBef>
              <a:spcAft>
                <a:spcPts val="0"/>
              </a:spcAft>
              <a:buClr>
                <a:schemeClr val="dk1"/>
              </a:buClr>
              <a:buSzPts val="8000"/>
              <a:buNone/>
              <a:defRPr b="1" sz="8000">
                <a:solidFill>
                  <a:schemeClr val="dk1"/>
                </a:solidFill>
              </a:defRPr>
            </a:lvl5pPr>
            <a:lvl6pPr lvl="5" rtl="0" algn="r">
              <a:spcBef>
                <a:spcPts val="0"/>
              </a:spcBef>
              <a:spcAft>
                <a:spcPts val="0"/>
              </a:spcAft>
              <a:buClr>
                <a:schemeClr val="dk1"/>
              </a:buClr>
              <a:buSzPts val="8000"/>
              <a:buNone/>
              <a:defRPr b="1" sz="8000">
                <a:solidFill>
                  <a:schemeClr val="dk1"/>
                </a:solidFill>
              </a:defRPr>
            </a:lvl6pPr>
            <a:lvl7pPr lvl="6" rtl="0" algn="r">
              <a:spcBef>
                <a:spcPts val="0"/>
              </a:spcBef>
              <a:spcAft>
                <a:spcPts val="0"/>
              </a:spcAft>
              <a:buClr>
                <a:schemeClr val="dk1"/>
              </a:buClr>
              <a:buSzPts val="8000"/>
              <a:buNone/>
              <a:defRPr b="1" sz="8000">
                <a:solidFill>
                  <a:schemeClr val="dk1"/>
                </a:solidFill>
              </a:defRPr>
            </a:lvl7pPr>
            <a:lvl8pPr lvl="7" rtl="0" algn="r">
              <a:spcBef>
                <a:spcPts val="0"/>
              </a:spcBef>
              <a:spcAft>
                <a:spcPts val="0"/>
              </a:spcAft>
              <a:buClr>
                <a:schemeClr val="dk1"/>
              </a:buClr>
              <a:buSzPts val="8000"/>
              <a:buNone/>
              <a:defRPr b="1" sz="8000">
                <a:solidFill>
                  <a:schemeClr val="dk1"/>
                </a:solidFill>
              </a:defRPr>
            </a:lvl8pPr>
            <a:lvl9pPr lvl="8" rtl="0" algn="r">
              <a:spcBef>
                <a:spcPts val="0"/>
              </a:spcBef>
              <a:spcAft>
                <a:spcPts val="0"/>
              </a:spcAft>
              <a:buClr>
                <a:schemeClr val="dk1"/>
              </a:buClr>
              <a:buSzPts val="8000"/>
              <a:buNone/>
              <a:defRPr b="1" sz="8000">
                <a:solidFill>
                  <a:schemeClr val="dk1"/>
                </a:solidFill>
              </a:defRPr>
            </a:lvl9pPr>
          </a:lstStyle>
          <a:p>
            <a:r>
              <a:t>xx%</a:t>
            </a:r>
          </a:p>
        </p:txBody>
      </p:sp>
      <p:sp>
        <p:nvSpPr>
          <p:cNvPr id="17" name="Google Shape;17;p3"/>
          <p:cNvSpPr txBox="1"/>
          <p:nvPr>
            <p:ph idx="1" type="subTitle"/>
          </p:nvPr>
        </p:nvSpPr>
        <p:spPr>
          <a:xfrm>
            <a:off x="6127050" y="3320300"/>
            <a:ext cx="2081400" cy="52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cxnSp>
        <p:nvCxnSpPr>
          <p:cNvPr id="18" name="Google Shape;18;p3"/>
          <p:cNvCxnSpPr/>
          <p:nvPr/>
        </p:nvCxnSpPr>
        <p:spPr>
          <a:xfrm flipH="1">
            <a:off x="2814150" y="-1263000"/>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19" name="Google Shape;19;p3"/>
          <p:cNvSpPr/>
          <p:nvPr/>
        </p:nvSpPr>
        <p:spPr>
          <a:xfrm flipH="1">
            <a:off x="7919875" y="3825775"/>
            <a:ext cx="1296000" cy="1382400"/>
          </a:xfrm>
          <a:prstGeom prst="rtTriangl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0">
    <p:bg>
      <p:bgPr>
        <a:solidFill>
          <a:schemeClr val="accent5"/>
        </a:solidFill>
      </p:bgPr>
    </p:bg>
    <p:spTree>
      <p:nvGrpSpPr>
        <p:cNvPr id="135" name="Shape 135"/>
        <p:cNvGrpSpPr/>
        <p:nvPr/>
      </p:nvGrpSpPr>
      <p:grpSpPr>
        <a:xfrm>
          <a:off x="0" y="0"/>
          <a:ext cx="0" cy="0"/>
          <a:chOff x="0" y="0"/>
          <a:chExt cx="0" cy="0"/>
        </a:xfrm>
      </p:grpSpPr>
      <p:sp>
        <p:nvSpPr>
          <p:cNvPr id="136" name="Google Shape;136;p21"/>
          <p:cNvSpPr/>
          <p:nvPr/>
        </p:nvSpPr>
        <p:spPr>
          <a:xfrm rot="-5400000">
            <a:off x="5236050" y="1293550"/>
            <a:ext cx="3924900" cy="3891000"/>
          </a:xfrm>
          <a:prstGeom prst="rtTriangle">
            <a:avLst/>
          </a:prstGeom>
          <a:solidFill>
            <a:srgbClr val="6868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1"/>
          <p:cNvSpPr/>
          <p:nvPr/>
        </p:nvSpPr>
        <p:spPr>
          <a:xfrm flipH="1" rot="10800000">
            <a:off x="37875" y="150"/>
            <a:ext cx="9106200" cy="4469700"/>
          </a:xfrm>
          <a:prstGeom prst="triangle">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flipH="1">
            <a:off x="3580800" y="1387275"/>
            <a:ext cx="9554400" cy="4859700"/>
          </a:xfrm>
          <a:prstGeom prst="triangle">
            <a:avLst>
              <a:gd fmla="val 49428"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txBox="1"/>
          <p:nvPr>
            <p:ph type="ctrTitle"/>
          </p:nvPr>
        </p:nvSpPr>
        <p:spPr>
          <a:xfrm>
            <a:off x="1690800" y="1232050"/>
            <a:ext cx="5762400" cy="585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8000"/>
              <a:buNone/>
              <a:defRPr b="1" sz="3000">
                <a:solidFill>
                  <a:schemeClr val="dk1"/>
                </a:solidFill>
              </a:defRPr>
            </a:lvl1pPr>
            <a:lvl2pPr lvl="1" rtl="0" algn="ctr">
              <a:spcBef>
                <a:spcPts val="0"/>
              </a:spcBef>
              <a:spcAft>
                <a:spcPts val="0"/>
              </a:spcAft>
              <a:buClr>
                <a:schemeClr val="dk1"/>
              </a:buClr>
              <a:buSzPts val="8000"/>
              <a:buNone/>
              <a:defRPr b="1" sz="8000">
                <a:solidFill>
                  <a:schemeClr val="dk1"/>
                </a:solidFill>
              </a:defRPr>
            </a:lvl2pPr>
            <a:lvl3pPr lvl="2" rtl="0" algn="ctr">
              <a:spcBef>
                <a:spcPts val="0"/>
              </a:spcBef>
              <a:spcAft>
                <a:spcPts val="0"/>
              </a:spcAft>
              <a:buClr>
                <a:schemeClr val="dk1"/>
              </a:buClr>
              <a:buSzPts val="8000"/>
              <a:buNone/>
              <a:defRPr b="1" sz="8000">
                <a:solidFill>
                  <a:schemeClr val="dk1"/>
                </a:solidFill>
              </a:defRPr>
            </a:lvl3pPr>
            <a:lvl4pPr lvl="3" rtl="0" algn="ctr">
              <a:spcBef>
                <a:spcPts val="0"/>
              </a:spcBef>
              <a:spcAft>
                <a:spcPts val="0"/>
              </a:spcAft>
              <a:buClr>
                <a:schemeClr val="dk1"/>
              </a:buClr>
              <a:buSzPts val="8000"/>
              <a:buNone/>
              <a:defRPr b="1" sz="8000">
                <a:solidFill>
                  <a:schemeClr val="dk1"/>
                </a:solidFill>
              </a:defRPr>
            </a:lvl4pPr>
            <a:lvl5pPr lvl="4" rtl="0" algn="ctr">
              <a:spcBef>
                <a:spcPts val="0"/>
              </a:spcBef>
              <a:spcAft>
                <a:spcPts val="0"/>
              </a:spcAft>
              <a:buClr>
                <a:schemeClr val="dk1"/>
              </a:buClr>
              <a:buSzPts val="8000"/>
              <a:buNone/>
              <a:defRPr b="1" sz="8000">
                <a:solidFill>
                  <a:schemeClr val="dk1"/>
                </a:solidFill>
              </a:defRPr>
            </a:lvl5pPr>
            <a:lvl6pPr lvl="5" rtl="0" algn="ctr">
              <a:spcBef>
                <a:spcPts val="0"/>
              </a:spcBef>
              <a:spcAft>
                <a:spcPts val="0"/>
              </a:spcAft>
              <a:buClr>
                <a:schemeClr val="dk1"/>
              </a:buClr>
              <a:buSzPts val="8000"/>
              <a:buNone/>
              <a:defRPr b="1" sz="8000">
                <a:solidFill>
                  <a:schemeClr val="dk1"/>
                </a:solidFill>
              </a:defRPr>
            </a:lvl6pPr>
            <a:lvl7pPr lvl="6" rtl="0" algn="ctr">
              <a:spcBef>
                <a:spcPts val="0"/>
              </a:spcBef>
              <a:spcAft>
                <a:spcPts val="0"/>
              </a:spcAft>
              <a:buClr>
                <a:schemeClr val="dk1"/>
              </a:buClr>
              <a:buSzPts val="8000"/>
              <a:buNone/>
              <a:defRPr b="1" sz="8000">
                <a:solidFill>
                  <a:schemeClr val="dk1"/>
                </a:solidFill>
              </a:defRPr>
            </a:lvl7pPr>
            <a:lvl8pPr lvl="7" rtl="0" algn="ctr">
              <a:spcBef>
                <a:spcPts val="0"/>
              </a:spcBef>
              <a:spcAft>
                <a:spcPts val="0"/>
              </a:spcAft>
              <a:buClr>
                <a:schemeClr val="dk1"/>
              </a:buClr>
              <a:buSzPts val="8000"/>
              <a:buNone/>
              <a:defRPr b="1" sz="8000">
                <a:solidFill>
                  <a:schemeClr val="dk1"/>
                </a:solidFill>
              </a:defRPr>
            </a:lvl8pPr>
            <a:lvl9pPr lvl="8" rtl="0" algn="ctr">
              <a:spcBef>
                <a:spcPts val="0"/>
              </a:spcBef>
              <a:spcAft>
                <a:spcPts val="0"/>
              </a:spcAft>
              <a:buClr>
                <a:schemeClr val="dk1"/>
              </a:buClr>
              <a:buSzPts val="8000"/>
              <a:buNone/>
              <a:defRPr b="1" sz="8000">
                <a:solidFill>
                  <a:schemeClr val="dk1"/>
                </a:solidFill>
              </a:defRPr>
            </a:lvl9pPr>
          </a:lstStyle>
          <a:p/>
        </p:txBody>
      </p:sp>
      <p:sp>
        <p:nvSpPr>
          <p:cNvPr id="140" name="Google Shape;140;p21"/>
          <p:cNvSpPr txBox="1"/>
          <p:nvPr>
            <p:ph idx="1" type="subTitle"/>
          </p:nvPr>
        </p:nvSpPr>
        <p:spPr>
          <a:xfrm>
            <a:off x="3058800" y="1873367"/>
            <a:ext cx="3026400" cy="99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_1">
    <p:bg>
      <p:bgPr>
        <a:solidFill>
          <a:schemeClr val="accent6"/>
        </a:solidFill>
      </p:bgPr>
    </p:bg>
    <p:spTree>
      <p:nvGrpSpPr>
        <p:cNvPr id="141" name="Shape 141"/>
        <p:cNvGrpSpPr/>
        <p:nvPr/>
      </p:nvGrpSpPr>
      <p:grpSpPr>
        <a:xfrm>
          <a:off x="0" y="0"/>
          <a:ext cx="0" cy="0"/>
          <a:chOff x="0" y="0"/>
          <a:chExt cx="0" cy="0"/>
        </a:xfrm>
      </p:grpSpPr>
      <p:sp>
        <p:nvSpPr>
          <p:cNvPr id="142" name="Google Shape;142;p22"/>
          <p:cNvSpPr/>
          <p:nvPr/>
        </p:nvSpPr>
        <p:spPr>
          <a:xfrm rot="5400000">
            <a:off x="-3440300" y="-797850"/>
            <a:ext cx="13257600" cy="67392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rot="-5400000">
            <a:off x="4398975" y="-370300"/>
            <a:ext cx="5766000" cy="5591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ph type="ctrTitle"/>
          </p:nvPr>
        </p:nvSpPr>
        <p:spPr>
          <a:xfrm>
            <a:off x="713225" y="1672475"/>
            <a:ext cx="3026400" cy="585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8000"/>
              <a:buNone/>
              <a:defRPr b="1" sz="3000">
                <a:solidFill>
                  <a:schemeClr val="lt1"/>
                </a:solidFill>
              </a:defRPr>
            </a:lvl1pPr>
            <a:lvl2pPr lvl="1" rtl="0" algn="ctr">
              <a:spcBef>
                <a:spcPts val="0"/>
              </a:spcBef>
              <a:spcAft>
                <a:spcPts val="0"/>
              </a:spcAft>
              <a:buClr>
                <a:schemeClr val="lt1"/>
              </a:buClr>
              <a:buSzPts val="8000"/>
              <a:buNone/>
              <a:defRPr b="1" sz="8000">
                <a:solidFill>
                  <a:schemeClr val="lt1"/>
                </a:solidFill>
              </a:defRPr>
            </a:lvl2pPr>
            <a:lvl3pPr lvl="2" rtl="0" algn="ctr">
              <a:spcBef>
                <a:spcPts val="0"/>
              </a:spcBef>
              <a:spcAft>
                <a:spcPts val="0"/>
              </a:spcAft>
              <a:buClr>
                <a:schemeClr val="lt1"/>
              </a:buClr>
              <a:buSzPts val="8000"/>
              <a:buNone/>
              <a:defRPr b="1" sz="8000">
                <a:solidFill>
                  <a:schemeClr val="lt1"/>
                </a:solidFill>
              </a:defRPr>
            </a:lvl3pPr>
            <a:lvl4pPr lvl="3" rtl="0" algn="ctr">
              <a:spcBef>
                <a:spcPts val="0"/>
              </a:spcBef>
              <a:spcAft>
                <a:spcPts val="0"/>
              </a:spcAft>
              <a:buClr>
                <a:schemeClr val="lt1"/>
              </a:buClr>
              <a:buSzPts val="8000"/>
              <a:buNone/>
              <a:defRPr b="1" sz="8000">
                <a:solidFill>
                  <a:schemeClr val="lt1"/>
                </a:solidFill>
              </a:defRPr>
            </a:lvl4pPr>
            <a:lvl5pPr lvl="4" rtl="0" algn="ctr">
              <a:spcBef>
                <a:spcPts val="0"/>
              </a:spcBef>
              <a:spcAft>
                <a:spcPts val="0"/>
              </a:spcAft>
              <a:buClr>
                <a:schemeClr val="lt1"/>
              </a:buClr>
              <a:buSzPts val="8000"/>
              <a:buNone/>
              <a:defRPr b="1" sz="8000">
                <a:solidFill>
                  <a:schemeClr val="lt1"/>
                </a:solidFill>
              </a:defRPr>
            </a:lvl5pPr>
            <a:lvl6pPr lvl="5" rtl="0" algn="ctr">
              <a:spcBef>
                <a:spcPts val="0"/>
              </a:spcBef>
              <a:spcAft>
                <a:spcPts val="0"/>
              </a:spcAft>
              <a:buClr>
                <a:schemeClr val="lt1"/>
              </a:buClr>
              <a:buSzPts val="8000"/>
              <a:buNone/>
              <a:defRPr b="1" sz="8000">
                <a:solidFill>
                  <a:schemeClr val="lt1"/>
                </a:solidFill>
              </a:defRPr>
            </a:lvl6pPr>
            <a:lvl7pPr lvl="6" rtl="0" algn="ctr">
              <a:spcBef>
                <a:spcPts val="0"/>
              </a:spcBef>
              <a:spcAft>
                <a:spcPts val="0"/>
              </a:spcAft>
              <a:buClr>
                <a:schemeClr val="lt1"/>
              </a:buClr>
              <a:buSzPts val="8000"/>
              <a:buNone/>
              <a:defRPr b="1" sz="8000">
                <a:solidFill>
                  <a:schemeClr val="lt1"/>
                </a:solidFill>
              </a:defRPr>
            </a:lvl7pPr>
            <a:lvl8pPr lvl="7" rtl="0" algn="ctr">
              <a:spcBef>
                <a:spcPts val="0"/>
              </a:spcBef>
              <a:spcAft>
                <a:spcPts val="0"/>
              </a:spcAft>
              <a:buClr>
                <a:schemeClr val="lt1"/>
              </a:buClr>
              <a:buSzPts val="8000"/>
              <a:buNone/>
              <a:defRPr b="1" sz="8000">
                <a:solidFill>
                  <a:schemeClr val="lt1"/>
                </a:solidFill>
              </a:defRPr>
            </a:lvl8pPr>
            <a:lvl9pPr lvl="8" rtl="0" algn="ctr">
              <a:spcBef>
                <a:spcPts val="0"/>
              </a:spcBef>
              <a:spcAft>
                <a:spcPts val="0"/>
              </a:spcAft>
              <a:buClr>
                <a:schemeClr val="lt1"/>
              </a:buClr>
              <a:buSzPts val="8000"/>
              <a:buNone/>
              <a:defRPr b="1" sz="8000">
                <a:solidFill>
                  <a:schemeClr val="lt1"/>
                </a:solidFill>
              </a:defRPr>
            </a:lvl9pPr>
          </a:lstStyle>
          <a:p/>
        </p:txBody>
      </p:sp>
      <p:sp>
        <p:nvSpPr>
          <p:cNvPr id="145" name="Google Shape;145;p22"/>
          <p:cNvSpPr txBox="1"/>
          <p:nvPr>
            <p:ph idx="1" type="subTitle"/>
          </p:nvPr>
        </p:nvSpPr>
        <p:spPr>
          <a:xfrm>
            <a:off x="713225" y="2472004"/>
            <a:ext cx="3026400" cy="99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146" name="Google Shape;146;p22"/>
          <p:cNvSpPr/>
          <p:nvPr/>
        </p:nvSpPr>
        <p:spPr>
          <a:xfrm rot="-2700000">
            <a:off x="4008372" y="-4515765"/>
            <a:ext cx="5766173" cy="559095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 name="Google Shape;147;p22"/>
          <p:cNvCxnSpPr/>
          <p:nvPr/>
        </p:nvCxnSpPr>
        <p:spPr>
          <a:xfrm flipH="1" rot="10800000">
            <a:off x="4562550" y="-204075"/>
            <a:ext cx="6010200" cy="61818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ONE_COLUMN_TEXT_1">
    <p:bg>
      <p:bgPr>
        <a:solidFill>
          <a:schemeClr val="accent5"/>
        </a:solidFill>
      </p:bgPr>
    </p:bg>
    <p:spTree>
      <p:nvGrpSpPr>
        <p:cNvPr id="148" name="Shape 148"/>
        <p:cNvGrpSpPr/>
        <p:nvPr/>
      </p:nvGrpSpPr>
      <p:grpSpPr>
        <a:xfrm>
          <a:off x="0" y="0"/>
          <a:ext cx="0" cy="0"/>
          <a:chOff x="0" y="0"/>
          <a:chExt cx="0" cy="0"/>
        </a:xfrm>
      </p:grpSpPr>
      <p:sp>
        <p:nvSpPr>
          <p:cNvPr id="149" name="Google Shape;149;p23"/>
          <p:cNvSpPr txBox="1"/>
          <p:nvPr>
            <p:ph idx="1" type="body"/>
          </p:nvPr>
        </p:nvSpPr>
        <p:spPr>
          <a:xfrm>
            <a:off x="4039975" y="2245288"/>
            <a:ext cx="4390800" cy="652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rtl="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150" name="Google Shape;150;p23"/>
          <p:cNvSpPr txBox="1"/>
          <p:nvPr>
            <p:ph type="title"/>
          </p:nvPr>
        </p:nvSpPr>
        <p:spPr>
          <a:xfrm>
            <a:off x="4168000" y="963075"/>
            <a:ext cx="4262700" cy="9630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2700"/>
              <a:buNone/>
              <a:defRPr b="1" sz="3000">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5_1">
    <p:bg>
      <p:bgPr>
        <a:solidFill>
          <a:schemeClr val="accent5"/>
        </a:solidFill>
      </p:bgPr>
    </p:bg>
    <p:spTree>
      <p:nvGrpSpPr>
        <p:cNvPr id="151" name="Shape 151"/>
        <p:cNvGrpSpPr/>
        <p:nvPr/>
      </p:nvGrpSpPr>
      <p:grpSpPr>
        <a:xfrm>
          <a:off x="0" y="0"/>
          <a:ext cx="0" cy="0"/>
          <a:chOff x="0" y="0"/>
          <a:chExt cx="0" cy="0"/>
        </a:xfrm>
      </p:grpSpPr>
      <p:sp>
        <p:nvSpPr>
          <p:cNvPr id="152" name="Google Shape;152;p24"/>
          <p:cNvSpPr/>
          <p:nvPr/>
        </p:nvSpPr>
        <p:spPr>
          <a:xfrm>
            <a:off x="0" y="0"/>
            <a:ext cx="43479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3" name="Google Shape;153;p24"/>
          <p:cNvSpPr txBox="1"/>
          <p:nvPr>
            <p:ph type="title"/>
          </p:nvPr>
        </p:nvSpPr>
        <p:spPr>
          <a:xfrm>
            <a:off x="5024185" y="1440200"/>
            <a:ext cx="3400800" cy="5286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2000"/>
              <a:buNone/>
              <a:defRPr b="1" sz="2000">
                <a:solidFill>
                  <a:schemeClr val="dk1"/>
                </a:solidFill>
              </a:defRPr>
            </a:lvl2pPr>
            <a:lvl3pPr lvl="2" rtl="0">
              <a:spcBef>
                <a:spcPts val="0"/>
              </a:spcBef>
              <a:spcAft>
                <a:spcPts val="0"/>
              </a:spcAft>
              <a:buClr>
                <a:schemeClr val="dk1"/>
              </a:buClr>
              <a:buSzPts val="2000"/>
              <a:buNone/>
              <a:defRPr b="1" sz="2000">
                <a:solidFill>
                  <a:schemeClr val="dk1"/>
                </a:solidFill>
              </a:defRPr>
            </a:lvl3pPr>
            <a:lvl4pPr lvl="3" rtl="0">
              <a:spcBef>
                <a:spcPts val="0"/>
              </a:spcBef>
              <a:spcAft>
                <a:spcPts val="0"/>
              </a:spcAft>
              <a:buClr>
                <a:schemeClr val="dk1"/>
              </a:buClr>
              <a:buSzPts val="2000"/>
              <a:buNone/>
              <a:defRPr b="1" sz="2000">
                <a:solidFill>
                  <a:schemeClr val="dk1"/>
                </a:solidFill>
              </a:defRPr>
            </a:lvl4pPr>
            <a:lvl5pPr lvl="4" rtl="0">
              <a:spcBef>
                <a:spcPts val="0"/>
              </a:spcBef>
              <a:spcAft>
                <a:spcPts val="0"/>
              </a:spcAft>
              <a:buClr>
                <a:schemeClr val="dk1"/>
              </a:buClr>
              <a:buSzPts val="2000"/>
              <a:buNone/>
              <a:defRPr b="1" sz="2000">
                <a:solidFill>
                  <a:schemeClr val="dk1"/>
                </a:solidFill>
              </a:defRPr>
            </a:lvl5pPr>
            <a:lvl6pPr lvl="5" rtl="0">
              <a:spcBef>
                <a:spcPts val="0"/>
              </a:spcBef>
              <a:spcAft>
                <a:spcPts val="0"/>
              </a:spcAft>
              <a:buClr>
                <a:schemeClr val="dk1"/>
              </a:buClr>
              <a:buSzPts val="2000"/>
              <a:buNone/>
              <a:defRPr b="1" sz="2000">
                <a:solidFill>
                  <a:schemeClr val="dk1"/>
                </a:solidFill>
              </a:defRPr>
            </a:lvl6pPr>
            <a:lvl7pPr lvl="6" rtl="0">
              <a:spcBef>
                <a:spcPts val="0"/>
              </a:spcBef>
              <a:spcAft>
                <a:spcPts val="0"/>
              </a:spcAft>
              <a:buClr>
                <a:schemeClr val="dk1"/>
              </a:buClr>
              <a:buSzPts val="2000"/>
              <a:buNone/>
              <a:defRPr b="1" sz="2000">
                <a:solidFill>
                  <a:schemeClr val="dk1"/>
                </a:solidFill>
              </a:defRPr>
            </a:lvl7pPr>
            <a:lvl8pPr lvl="7" rtl="0">
              <a:spcBef>
                <a:spcPts val="0"/>
              </a:spcBef>
              <a:spcAft>
                <a:spcPts val="0"/>
              </a:spcAft>
              <a:buClr>
                <a:schemeClr val="dk1"/>
              </a:buClr>
              <a:buSzPts val="2000"/>
              <a:buNone/>
              <a:defRPr b="1" sz="2000">
                <a:solidFill>
                  <a:schemeClr val="dk1"/>
                </a:solidFill>
              </a:defRPr>
            </a:lvl8pPr>
            <a:lvl9pPr lvl="8" rtl="0">
              <a:spcBef>
                <a:spcPts val="0"/>
              </a:spcBef>
              <a:spcAft>
                <a:spcPts val="0"/>
              </a:spcAft>
              <a:buClr>
                <a:schemeClr val="dk1"/>
              </a:buClr>
              <a:buSzPts val="2000"/>
              <a:buNone/>
              <a:defRPr b="1" sz="2000">
                <a:solidFill>
                  <a:schemeClr val="dk1"/>
                </a:solidFill>
              </a:defRPr>
            </a:lvl9pPr>
          </a:lstStyle>
          <a:p/>
        </p:txBody>
      </p:sp>
      <p:sp>
        <p:nvSpPr>
          <p:cNvPr id="154" name="Google Shape;154;p24"/>
          <p:cNvSpPr txBox="1"/>
          <p:nvPr>
            <p:ph idx="1" type="subTitle"/>
          </p:nvPr>
        </p:nvSpPr>
        <p:spPr>
          <a:xfrm>
            <a:off x="5024185" y="2263300"/>
            <a:ext cx="3400800" cy="1317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rtl="0">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1_1">
    <p:bg>
      <p:bgPr>
        <a:solidFill>
          <a:schemeClr val="dk1"/>
        </a:solidFill>
      </p:bgPr>
    </p:bg>
    <p:spTree>
      <p:nvGrpSpPr>
        <p:cNvPr id="155" name="Shape 155"/>
        <p:cNvGrpSpPr/>
        <p:nvPr/>
      </p:nvGrpSpPr>
      <p:grpSpPr>
        <a:xfrm>
          <a:off x="0" y="0"/>
          <a:ext cx="0" cy="0"/>
          <a:chOff x="0" y="0"/>
          <a:chExt cx="0" cy="0"/>
        </a:xfrm>
      </p:grpSpPr>
      <p:sp>
        <p:nvSpPr>
          <p:cNvPr id="156" name="Google Shape;156;p25"/>
          <p:cNvSpPr txBox="1"/>
          <p:nvPr>
            <p:ph idx="1" type="body"/>
          </p:nvPr>
        </p:nvSpPr>
        <p:spPr>
          <a:xfrm>
            <a:off x="713225" y="2347842"/>
            <a:ext cx="4109100" cy="1447500"/>
          </a:xfrm>
          <a:prstGeom prst="rect">
            <a:avLst/>
          </a:prstGeom>
        </p:spPr>
        <p:txBody>
          <a:bodyPr anchorCtr="0" anchor="t" bIns="91425" lIns="91425" spcFirstLastPara="1" rIns="91425" wrap="square" tIns="91425">
            <a:noAutofit/>
          </a:bodyPr>
          <a:lstStyle>
            <a:lvl1pPr indent="-323850" lvl="0" marL="457200" rtl="0">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rtl="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rtl="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157" name="Google Shape;157;p25"/>
          <p:cNvSpPr txBox="1"/>
          <p:nvPr>
            <p:ph type="title"/>
          </p:nvPr>
        </p:nvSpPr>
        <p:spPr>
          <a:xfrm>
            <a:off x="713225" y="1521325"/>
            <a:ext cx="4109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700"/>
              <a:buNone/>
              <a:defRPr b="1" sz="3000">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p:txBody>
      </p:sp>
      <p:sp>
        <p:nvSpPr>
          <p:cNvPr id="158" name="Google Shape;158;p25"/>
          <p:cNvSpPr/>
          <p:nvPr/>
        </p:nvSpPr>
        <p:spPr>
          <a:xfrm rot="5400000">
            <a:off x="-761012" y="-790512"/>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 name="Google Shape;159;p25"/>
          <p:cNvSpPr/>
          <p:nvPr/>
        </p:nvSpPr>
        <p:spPr>
          <a:xfrm rot="5400000">
            <a:off x="-856262" y="-1009587"/>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 name="Google Shape;160;p25"/>
          <p:cNvSpPr/>
          <p:nvPr/>
        </p:nvSpPr>
        <p:spPr>
          <a:xfrm rot="-5400000">
            <a:off x="2896850" y="288000"/>
            <a:ext cx="10141200" cy="45675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9">
  <p:cSld name="CUSTOM_21_1_1">
    <p:bg>
      <p:bgPr>
        <a:solidFill>
          <a:schemeClr val="accent6"/>
        </a:solidFill>
      </p:bgPr>
    </p:bg>
    <p:spTree>
      <p:nvGrpSpPr>
        <p:cNvPr id="161" name="Shape 161"/>
        <p:cNvGrpSpPr/>
        <p:nvPr/>
      </p:nvGrpSpPr>
      <p:grpSpPr>
        <a:xfrm>
          <a:off x="0" y="0"/>
          <a:ext cx="0" cy="0"/>
          <a:chOff x="0" y="0"/>
          <a:chExt cx="0" cy="0"/>
        </a:xfrm>
      </p:grpSpPr>
      <p:sp>
        <p:nvSpPr>
          <p:cNvPr id="162" name="Google Shape;162;p26"/>
          <p:cNvSpPr/>
          <p:nvPr/>
        </p:nvSpPr>
        <p:spPr>
          <a:xfrm flipH="1" rot="10800000">
            <a:off x="-2390100" y="-102475"/>
            <a:ext cx="13887000" cy="6572400"/>
          </a:xfrm>
          <a:prstGeom prst="triangle">
            <a:avLst>
              <a:gd fmla="val 4985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p:nvPr/>
        </p:nvSpPr>
        <p:spPr>
          <a:xfrm>
            <a:off x="-5261951" y="1545125"/>
            <a:ext cx="7035600" cy="32772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txBox="1"/>
          <p:nvPr>
            <p:ph idx="1" type="body"/>
          </p:nvPr>
        </p:nvSpPr>
        <p:spPr>
          <a:xfrm>
            <a:off x="2434275" y="3133239"/>
            <a:ext cx="4275300" cy="481200"/>
          </a:xfrm>
          <a:prstGeom prst="rect">
            <a:avLst/>
          </a:prstGeom>
        </p:spPr>
        <p:txBody>
          <a:bodyPr anchorCtr="0" anchor="t" bIns="91425" lIns="91425" spcFirstLastPara="1" rIns="91425" wrap="square" tIns="91425">
            <a:noAutofit/>
          </a:bodyPr>
          <a:lstStyle>
            <a:lvl1pPr indent="-323850" lvl="0" marL="457200" rtl="0" algn="ctr">
              <a:lnSpc>
                <a:spcPct val="100000"/>
              </a:lnSpc>
              <a:spcBef>
                <a:spcPts val="0"/>
              </a:spcBef>
              <a:spcAft>
                <a:spcPts val="0"/>
              </a:spcAft>
              <a:buClr>
                <a:srgbClr val="000000"/>
              </a:buClr>
              <a:buSzPts val="1500"/>
              <a:buFont typeface="Montserrat"/>
              <a:buChar char="●"/>
              <a:defRPr>
                <a:solidFill>
                  <a:schemeClr val="lt1"/>
                </a:solidFill>
                <a:latin typeface="Didact Gothic"/>
                <a:ea typeface="Didact Gothic"/>
                <a:cs typeface="Didact Gothic"/>
                <a:sym typeface="Didact Gothic"/>
              </a:defRPr>
            </a:lvl1pPr>
            <a:lvl2pPr indent="-298450" lvl="1" marL="914400" rtl="0">
              <a:spcBef>
                <a:spcPts val="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2pPr>
            <a:lvl3pPr indent="-298450" lvl="2" marL="13716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3pPr>
            <a:lvl4pPr indent="-298450" lvl="3" marL="18288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4pPr>
            <a:lvl5pPr indent="-298450" lvl="4" marL="22860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5pPr>
            <a:lvl6pPr indent="-298450" lvl="5" marL="27432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6pPr>
            <a:lvl7pPr indent="-298450" lvl="6" marL="32004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7pPr>
            <a:lvl8pPr indent="-298450" lvl="7" marL="3657600" rtl="0">
              <a:spcBef>
                <a:spcPts val="1600"/>
              </a:spcBef>
              <a:spcAft>
                <a:spcPts val="0"/>
              </a:spcAft>
              <a:buClr>
                <a:srgbClr val="000000"/>
              </a:buClr>
              <a:buSzPts val="1100"/>
              <a:buFont typeface="Montserrat"/>
              <a:buChar char="○"/>
              <a:defRPr>
                <a:solidFill>
                  <a:schemeClr val="lt1"/>
                </a:solidFill>
                <a:latin typeface="Didact Gothic"/>
                <a:ea typeface="Didact Gothic"/>
                <a:cs typeface="Didact Gothic"/>
                <a:sym typeface="Didact Gothic"/>
              </a:defRPr>
            </a:lvl8pPr>
            <a:lvl9pPr indent="-298450" lvl="8" marL="4114800" rtl="0">
              <a:spcBef>
                <a:spcPts val="1600"/>
              </a:spcBef>
              <a:spcAft>
                <a:spcPts val="1600"/>
              </a:spcAft>
              <a:buClr>
                <a:srgbClr val="000000"/>
              </a:buClr>
              <a:buSzPts val="1100"/>
              <a:buFont typeface="Montserrat"/>
              <a:buChar char="■"/>
              <a:defRPr>
                <a:solidFill>
                  <a:schemeClr val="lt1"/>
                </a:solidFill>
                <a:latin typeface="Didact Gothic"/>
                <a:ea typeface="Didact Gothic"/>
                <a:cs typeface="Didact Gothic"/>
                <a:sym typeface="Didact Gothic"/>
              </a:defRPr>
            </a:lvl9pPr>
          </a:lstStyle>
          <a:p/>
        </p:txBody>
      </p:sp>
      <p:sp>
        <p:nvSpPr>
          <p:cNvPr id="165" name="Google Shape;165;p26"/>
          <p:cNvSpPr txBox="1"/>
          <p:nvPr>
            <p:ph type="title"/>
          </p:nvPr>
        </p:nvSpPr>
        <p:spPr>
          <a:xfrm>
            <a:off x="1726200" y="1681450"/>
            <a:ext cx="5691600" cy="1311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6000"/>
              <a:buNone/>
              <a:defRPr b="1" sz="8000">
                <a:solidFill>
                  <a:schemeClr val="lt1"/>
                </a:solidFill>
              </a:defRPr>
            </a:lvl1pPr>
            <a:lvl2pPr lvl="1" rtl="0">
              <a:spcBef>
                <a:spcPts val="0"/>
              </a:spcBef>
              <a:spcAft>
                <a:spcPts val="0"/>
              </a:spcAft>
              <a:buClr>
                <a:schemeClr val="lt1"/>
              </a:buClr>
              <a:buSzPts val="6000"/>
              <a:buNone/>
              <a:defRPr b="1" sz="6000">
                <a:solidFill>
                  <a:schemeClr val="lt1"/>
                </a:solidFill>
              </a:defRPr>
            </a:lvl2pPr>
            <a:lvl3pPr lvl="2" rtl="0">
              <a:spcBef>
                <a:spcPts val="0"/>
              </a:spcBef>
              <a:spcAft>
                <a:spcPts val="0"/>
              </a:spcAft>
              <a:buClr>
                <a:schemeClr val="lt1"/>
              </a:buClr>
              <a:buSzPts val="6000"/>
              <a:buNone/>
              <a:defRPr b="1" sz="6000">
                <a:solidFill>
                  <a:schemeClr val="lt1"/>
                </a:solidFill>
              </a:defRPr>
            </a:lvl3pPr>
            <a:lvl4pPr lvl="3" rtl="0">
              <a:spcBef>
                <a:spcPts val="0"/>
              </a:spcBef>
              <a:spcAft>
                <a:spcPts val="0"/>
              </a:spcAft>
              <a:buClr>
                <a:schemeClr val="lt1"/>
              </a:buClr>
              <a:buSzPts val="6000"/>
              <a:buNone/>
              <a:defRPr b="1" sz="6000">
                <a:solidFill>
                  <a:schemeClr val="lt1"/>
                </a:solidFill>
              </a:defRPr>
            </a:lvl4pPr>
            <a:lvl5pPr lvl="4" rtl="0">
              <a:spcBef>
                <a:spcPts val="0"/>
              </a:spcBef>
              <a:spcAft>
                <a:spcPts val="0"/>
              </a:spcAft>
              <a:buClr>
                <a:schemeClr val="lt1"/>
              </a:buClr>
              <a:buSzPts val="6000"/>
              <a:buNone/>
              <a:defRPr b="1" sz="6000">
                <a:solidFill>
                  <a:schemeClr val="lt1"/>
                </a:solidFill>
              </a:defRPr>
            </a:lvl5pPr>
            <a:lvl6pPr lvl="5" rtl="0">
              <a:spcBef>
                <a:spcPts val="0"/>
              </a:spcBef>
              <a:spcAft>
                <a:spcPts val="0"/>
              </a:spcAft>
              <a:buClr>
                <a:schemeClr val="lt1"/>
              </a:buClr>
              <a:buSzPts val="6000"/>
              <a:buNone/>
              <a:defRPr b="1" sz="6000">
                <a:solidFill>
                  <a:schemeClr val="lt1"/>
                </a:solidFill>
              </a:defRPr>
            </a:lvl6pPr>
            <a:lvl7pPr lvl="6" rtl="0">
              <a:spcBef>
                <a:spcPts val="0"/>
              </a:spcBef>
              <a:spcAft>
                <a:spcPts val="0"/>
              </a:spcAft>
              <a:buClr>
                <a:schemeClr val="lt1"/>
              </a:buClr>
              <a:buSzPts val="6000"/>
              <a:buNone/>
              <a:defRPr b="1" sz="6000">
                <a:solidFill>
                  <a:schemeClr val="lt1"/>
                </a:solidFill>
              </a:defRPr>
            </a:lvl7pPr>
            <a:lvl8pPr lvl="7" rtl="0">
              <a:spcBef>
                <a:spcPts val="0"/>
              </a:spcBef>
              <a:spcAft>
                <a:spcPts val="0"/>
              </a:spcAft>
              <a:buClr>
                <a:schemeClr val="lt1"/>
              </a:buClr>
              <a:buSzPts val="6000"/>
              <a:buNone/>
              <a:defRPr b="1" sz="6000">
                <a:solidFill>
                  <a:schemeClr val="lt1"/>
                </a:solidFill>
              </a:defRPr>
            </a:lvl8pPr>
            <a:lvl9pPr lvl="8" rtl="0">
              <a:spcBef>
                <a:spcPts val="0"/>
              </a:spcBef>
              <a:spcAft>
                <a:spcPts val="0"/>
              </a:spcAft>
              <a:buClr>
                <a:schemeClr val="lt1"/>
              </a:buClr>
              <a:buSzPts val="6000"/>
              <a:buNone/>
              <a:defRPr b="1" sz="6000">
                <a:solidFill>
                  <a:schemeClr val="lt1"/>
                </a:solidFill>
              </a:defRPr>
            </a:lvl9pPr>
          </a:lstStyle>
          <a:p/>
        </p:txBody>
      </p:sp>
      <p:sp>
        <p:nvSpPr>
          <p:cNvPr id="166" name="Google Shape;166;p26"/>
          <p:cNvSpPr/>
          <p:nvPr/>
        </p:nvSpPr>
        <p:spPr>
          <a:xfrm rot="10800000">
            <a:off x="6919375" y="-738125"/>
            <a:ext cx="3405900" cy="3302400"/>
          </a:xfrm>
          <a:prstGeom prst="rtTriangl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7" name="Google Shape;167;p26"/>
          <p:cNvSpPr/>
          <p:nvPr/>
        </p:nvSpPr>
        <p:spPr>
          <a:xfrm rot="10800000">
            <a:off x="7062250" y="-79527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3">
    <p:bg>
      <p:bgPr>
        <a:solidFill>
          <a:schemeClr val="dk1"/>
        </a:solidFill>
      </p:bgPr>
    </p:bg>
    <p:spTree>
      <p:nvGrpSpPr>
        <p:cNvPr id="168" name="Shape 168"/>
        <p:cNvGrpSpPr/>
        <p:nvPr/>
      </p:nvGrpSpPr>
      <p:grpSpPr>
        <a:xfrm>
          <a:off x="0" y="0"/>
          <a:ext cx="0" cy="0"/>
          <a:chOff x="0" y="0"/>
          <a:chExt cx="0" cy="0"/>
        </a:xfrm>
      </p:grpSpPr>
      <p:sp>
        <p:nvSpPr>
          <p:cNvPr id="169" name="Google Shape;169;p27"/>
          <p:cNvSpPr/>
          <p:nvPr/>
        </p:nvSpPr>
        <p:spPr>
          <a:xfrm rot="-5400000">
            <a:off x="7319425" y="3228300"/>
            <a:ext cx="2112600" cy="2048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1" name="Google Shape;171;p27"/>
          <p:cNvSpPr/>
          <p:nvPr/>
        </p:nvSpPr>
        <p:spPr>
          <a:xfrm>
            <a:off x="-738725" y="248210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2" name="Google Shape;172;p27"/>
          <p:cNvSpPr/>
          <p:nvPr/>
        </p:nvSpPr>
        <p:spPr>
          <a:xfrm rot="10800000">
            <a:off x="6727825" y="-915550"/>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 name="Google Shape;173;p27"/>
          <p:cNvSpPr/>
          <p:nvPr/>
        </p:nvSpPr>
        <p:spPr>
          <a:xfrm rot="5400000">
            <a:off x="-262475" y="-188987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4" name="Google Shape;174;p27"/>
          <p:cNvSpPr txBox="1"/>
          <p:nvPr>
            <p:ph type="title"/>
          </p:nvPr>
        </p:nvSpPr>
        <p:spPr>
          <a:xfrm>
            <a:off x="713226" y="1795438"/>
            <a:ext cx="3400800" cy="528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lt1"/>
              </a:buClr>
              <a:buSzPts val="3000"/>
              <a:buNone/>
              <a:defRPr b="1" sz="3000">
                <a:solidFill>
                  <a:schemeClr val="lt1"/>
                </a:solidFill>
              </a:defRPr>
            </a:lvl1pPr>
            <a:lvl2pPr lvl="1" rtl="0">
              <a:spcBef>
                <a:spcPts val="0"/>
              </a:spcBef>
              <a:spcAft>
                <a:spcPts val="0"/>
              </a:spcAft>
              <a:buClr>
                <a:schemeClr val="lt1"/>
              </a:buClr>
              <a:buSzPts val="2000"/>
              <a:buNone/>
              <a:defRPr b="1" sz="2000">
                <a:solidFill>
                  <a:schemeClr val="lt1"/>
                </a:solidFill>
              </a:defRPr>
            </a:lvl2pPr>
            <a:lvl3pPr lvl="2" rtl="0">
              <a:spcBef>
                <a:spcPts val="0"/>
              </a:spcBef>
              <a:spcAft>
                <a:spcPts val="0"/>
              </a:spcAft>
              <a:buClr>
                <a:schemeClr val="lt1"/>
              </a:buClr>
              <a:buSzPts val="2000"/>
              <a:buNone/>
              <a:defRPr b="1" sz="2000">
                <a:solidFill>
                  <a:schemeClr val="lt1"/>
                </a:solidFill>
              </a:defRPr>
            </a:lvl3pPr>
            <a:lvl4pPr lvl="3" rtl="0">
              <a:spcBef>
                <a:spcPts val="0"/>
              </a:spcBef>
              <a:spcAft>
                <a:spcPts val="0"/>
              </a:spcAft>
              <a:buClr>
                <a:schemeClr val="lt1"/>
              </a:buClr>
              <a:buSzPts val="2000"/>
              <a:buNone/>
              <a:defRPr b="1" sz="2000">
                <a:solidFill>
                  <a:schemeClr val="lt1"/>
                </a:solidFill>
              </a:defRPr>
            </a:lvl4pPr>
            <a:lvl5pPr lvl="4" rtl="0">
              <a:spcBef>
                <a:spcPts val="0"/>
              </a:spcBef>
              <a:spcAft>
                <a:spcPts val="0"/>
              </a:spcAft>
              <a:buClr>
                <a:schemeClr val="lt1"/>
              </a:buClr>
              <a:buSzPts val="2000"/>
              <a:buNone/>
              <a:defRPr b="1" sz="2000">
                <a:solidFill>
                  <a:schemeClr val="lt1"/>
                </a:solidFill>
              </a:defRPr>
            </a:lvl5pPr>
            <a:lvl6pPr lvl="5" rtl="0">
              <a:spcBef>
                <a:spcPts val="0"/>
              </a:spcBef>
              <a:spcAft>
                <a:spcPts val="0"/>
              </a:spcAft>
              <a:buClr>
                <a:schemeClr val="lt1"/>
              </a:buClr>
              <a:buSzPts val="2000"/>
              <a:buNone/>
              <a:defRPr b="1" sz="2000">
                <a:solidFill>
                  <a:schemeClr val="lt1"/>
                </a:solidFill>
              </a:defRPr>
            </a:lvl6pPr>
            <a:lvl7pPr lvl="6" rtl="0">
              <a:spcBef>
                <a:spcPts val="0"/>
              </a:spcBef>
              <a:spcAft>
                <a:spcPts val="0"/>
              </a:spcAft>
              <a:buClr>
                <a:schemeClr val="lt1"/>
              </a:buClr>
              <a:buSzPts val="2000"/>
              <a:buNone/>
              <a:defRPr b="1" sz="2000">
                <a:solidFill>
                  <a:schemeClr val="lt1"/>
                </a:solidFill>
              </a:defRPr>
            </a:lvl7pPr>
            <a:lvl8pPr lvl="7" rtl="0">
              <a:spcBef>
                <a:spcPts val="0"/>
              </a:spcBef>
              <a:spcAft>
                <a:spcPts val="0"/>
              </a:spcAft>
              <a:buClr>
                <a:schemeClr val="lt1"/>
              </a:buClr>
              <a:buSzPts val="2000"/>
              <a:buNone/>
              <a:defRPr b="1" sz="2000">
                <a:solidFill>
                  <a:schemeClr val="lt1"/>
                </a:solidFill>
              </a:defRPr>
            </a:lvl8pPr>
            <a:lvl9pPr lvl="8" rtl="0">
              <a:spcBef>
                <a:spcPts val="0"/>
              </a:spcBef>
              <a:spcAft>
                <a:spcPts val="0"/>
              </a:spcAft>
              <a:buClr>
                <a:schemeClr val="lt1"/>
              </a:buClr>
              <a:buSzPts val="2000"/>
              <a:buNone/>
              <a:defRPr b="1" sz="2000">
                <a:solidFill>
                  <a:schemeClr val="lt1"/>
                </a:solidFill>
              </a:defRPr>
            </a:lvl9pPr>
          </a:lstStyle>
          <a:p/>
        </p:txBody>
      </p:sp>
      <p:sp>
        <p:nvSpPr>
          <p:cNvPr id="175" name="Google Shape;175;p27"/>
          <p:cNvSpPr txBox="1"/>
          <p:nvPr>
            <p:ph idx="1" type="subTitle"/>
          </p:nvPr>
        </p:nvSpPr>
        <p:spPr>
          <a:xfrm>
            <a:off x="713225" y="2630156"/>
            <a:ext cx="3400800" cy="42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rtl="0">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1">
    <p:bg>
      <p:bgPr>
        <a:solidFill>
          <a:schemeClr val="accent6"/>
        </a:solidFill>
      </p:bgPr>
    </p:bg>
    <p:spTree>
      <p:nvGrpSpPr>
        <p:cNvPr id="176" name="Shape 176"/>
        <p:cNvGrpSpPr/>
        <p:nvPr/>
      </p:nvGrpSpPr>
      <p:grpSpPr>
        <a:xfrm>
          <a:off x="0" y="0"/>
          <a:ext cx="0" cy="0"/>
          <a:chOff x="0" y="0"/>
          <a:chExt cx="0" cy="0"/>
        </a:xfrm>
      </p:grpSpPr>
      <p:sp>
        <p:nvSpPr>
          <p:cNvPr id="177" name="Google Shape;177;p28"/>
          <p:cNvSpPr/>
          <p:nvPr/>
        </p:nvSpPr>
        <p:spPr>
          <a:xfrm rot="-5400000">
            <a:off x="4642941" y="-1673359"/>
            <a:ext cx="7685100" cy="7451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8" name="Google Shape;178;p28"/>
          <p:cNvSpPr/>
          <p:nvPr/>
        </p:nvSpPr>
        <p:spPr>
          <a:xfrm flipH="1" rot="-5400000">
            <a:off x="2841550" y="288050"/>
            <a:ext cx="10141200" cy="4567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txBox="1"/>
          <p:nvPr>
            <p:ph type="title"/>
          </p:nvPr>
        </p:nvSpPr>
        <p:spPr>
          <a:xfrm>
            <a:off x="713225" y="1627150"/>
            <a:ext cx="4659300" cy="1897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b="1" sz="6000">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
        <p:nvSpPr>
          <p:cNvPr id="180" name="Google Shape;180;p28"/>
          <p:cNvSpPr/>
          <p:nvPr/>
        </p:nvSpPr>
        <p:spPr>
          <a:xfrm rot="5400000">
            <a:off x="-341212" y="-788137"/>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 name="Google Shape;181;p28"/>
          <p:cNvSpPr/>
          <p:nvPr/>
        </p:nvSpPr>
        <p:spPr>
          <a:xfrm rot="5400000">
            <a:off x="-436462" y="-1007212"/>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2" name="Google Shape;182;p28"/>
          <p:cNvSpPr/>
          <p:nvPr/>
        </p:nvSpPr>
        <p:spPr>
          <a:xfrm flipH="1">
            <a:off x="5408725" y="4511825"/>
            <a:ext cx="3458400" cy="19239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1">
    <p:bg>
      <p:bgPr>
        <a:solidFill>
          <a:schemeClr val="accent5"/>
        </a:solidFill>
      </p:bgPr>
    </p:bg>
    <p:spTree>
      <p:nvGrpSpPr>
        <p:cNvPr id="183" name="Shape 183"/>
        <p:cNvGrpSpPr/>
        <p:nvPr/>
      </p:nvGrpSpPr>
      <p:grpSpPr>
        <a:xfrm>
          <a:off x="0" y="0"/>
          <a:ext cx="0" cy="0"/>
          <a:chOff x="0" y="0"/>
          <a:chExt cx="0" cy="0"/>
        </a:xfrm>
      </p:grpSpPr>
      <p:sp>
        <p:nvSpPr>
          <p:cNvPr id="184" name="Google Shape;184;p29"/>
          <p:cNvSpPr txBox="1"/>
          <p:nvPr>
            <p:ph type="title"/>
          </p:nvPr>
        </p:nvSpPr>
        <p:spPr>
          <a:xfrm>
            <a:off x="1319574" y="2011125"/>
            <a:ext cx="19593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p:txBody>
      </p:sp>
      <p:sp>
        <p:nvSpPr>
          <p:cNvPr id="185" name="Google Shape;185;p29"/>
          <p:cNvSpPr txBox="1"/>
          <p:nvPr>
            <p:ph idx="1" type="subTitle"/>
          </p:nvPr>
        </p:nvSpPr>
        <p:spPr>
          <a:xfrm>
            <a:off x="1319576" y="2286575"/>
            <a:ext cx="2221500" cy="58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6" name="Google Shape;186;p29"/>
          <p:cNvSpPr txBox="1"/>
          <p:nvPr>
            <p:ph idx="2" type="title"/>
          </p:nvPr>
        </p:nvSpPr>
        <p:spPr>
          <a:xfrm>
            <a:off x="4681398" y="2011275"/>
            <a:ext cx="19593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p:txBody>
      </p:sp>
      <p:sp>
        <p:nvSpPr>
          <p:cNvPr id="187" name="Google Shape;187;p29"/>
          <p:cNvSpPr txBox="1"/>
          <p:nvPr>
            <p:ph idx="3" type="subTitle"/>
          </p:nvPr>
        </p:nvSpPr>
        <p:spPr>
          <a:xfrm>
            <a:off x="4681376" y="2285050"/>
            <a:ext cx="2221500" cy="58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88" name="Google Shape;188;p29"/>
          <p:cNvSpPr txBox="1"/>
          <p:nvPr>
            <p:ph idx="4" type="title"/>
          </p:nvPr>
        </p:nvSpPr>
        <p:spPr>
          <a:xfrm>
            <a:off x="2410949" y="3268425"/>
            <a:ext cx="19593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p:txBody>
      </p:sp>
      <p:sp>
        <p:nvSpPr>
          <p:cNvPr id="189" name="Google Shape;189;p29"/>
          <p:cNvSpPr txBox="1"/>
          <p:nvPr>
            <p:ph idx="5" type="subTitle"/>
          </p:nvPr>
        </p:nvSpPr>
        <p:spPr>
          <a:xfrm>
            <a:off x="2410951" y="3543875"/>
            <a:ext cx="2221500" cy="58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0" name="Google Shape;190;p29"/>
          <p:cNvSpPr txBox="1"/>
          <p:nvPr>
            <p:ph idx="6" type="title"/>
          </p:nvPr>
        </p:nvSpPr>
        <p:spPr>
          <a:xfrm>
            <a:off x="5772773" y="3268575"/>
            <a:ext cx="1959300" cy="333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p:txBody>
      </p:sp>
      <p:sp>
        <p:nvSpPr>
          <p:cNvPr id="191" name="Google Shape;191;p29"/>
          <p:cNvSpPr txBox="1"/>
          <p:nvPr>
            <p:ph idx="7" type="subTitle"/>
          </p:nvPr>
        </p:nvSpPr>
        <p:spPr>
          <a:xfrm>
            <a:off x="5772750" y="3542350"/>
            <a:ext cx="2221500" cy="58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192" name="Google Shape;192;p29"/>
          <p:cNvSpPr/>
          <p:nvPr/>
        </p:nvSpPr>
        <p:spPr>
          <a:xfrm rot="-5400000">
            <a:off x="7319425" y="3228300"/>
            <a:ext cx="2112600" cy="2048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9"/>
          <p:cNvSpPr/>
          <p:nvPr/>
        </p:nvSpPr>
        <p:spPr>
          <a:xfrm>
            <a:off x="-519650" y="23868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4" name="Google Shape;194;p29"/>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 name="Google Shape;195;p29"/>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6" name="Google Shape;196;p29"/>
          <p:cNvSpPr/>
          <p:nvPr/>
        </p:nvSpPr>
        <p:spPr>
          <a:xfrm rot="5400000">
            <a:off x="-262475" y="-18898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97" name="Google Shape;197;p29"/>
          <p:cNvSpPr txBox="1"/>
          <p:nvPr>
            <p:ph idx="8" type="title"/>
          </p:nvPr>
        </p:nvSpPr>
        <p:spPr>
          <a:xfrm>
            <a:off x="713225" y="530725"/>
            <a:ext cx="7710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3">
    <p:bg>
      <p:bgPr>
        <a:solidFill>
          <a:schemeClr val="accent5"/>
        </a:solidFill>
      </p:bgPr>
    </p:bg>
    <p:spTree>
      <p:nvGrpSpPr>
        <p:cNvPr id="198" name="Shape 198"/>
        <p:cNvGrpSpPr/>
        <p:nvPr/>
      </p:nvGrpSpPr>
      <p:grpSpPr>
        <a:xfrm>
          <a:off x="0" y="0"/>
          <a:ext cx="0" cy="0"/>
          <a:chOff x="0" y="0"/>
          <a:chExt cx="0" cy="0"/>
        </a:xfrm>
      </p:grpSpPr>
      <p:sp>
        <p:nvSpPr>
          <p:cNvPr id="199" name="Google Shape;199;p30"/>
          <p:cNvSpPr txBox="1"/>
          <p:nvPr>
            <p:ph type="title"/>
          </p:nvPr>
        </p:nvSpPr>
        <p:spPr>
          <a:xfrm>
            <a:off x="1383600" y="2307450"/>
            <a:ext cx="63768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
        <p:nvSpPr>
          <p:cNvPr id="200" name="Google Shape;200;p30"/>
          <p:cNvSpPr txBox="1"/>
          <p:nvPr>
            <p:ph idx="2" type="title"/>
          </p:nvPr>
        </p:nvSpPr>
        <p:spPr>
          <a:xfrm>
            <a:off x="1120875" y="8994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01" name="Google Shape;201;p30"/>
          <p:cNvSpPr txBox="1"/>
          <p:nvPr>
            <p:ph idx="1" type="subTitle"/>
          </p:nvPr>
        </p:nvSpPr>
        <p:spPr>
          <a:xfrm>
            <a:off x="734175" y="1166874"/>
            <a:ext cx="2732700" cy="80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02" name="Google Shape;202;p30"/>
          <p:cNvSpPr txBox="1"/>
          <p:nvPr>
            <p:ph idx="3" type="title"/>
          </p:nvPr>
        </p:nvSpPr>
        <p:spPr>
          <a:xfrm>
            <a:off x="1120875" y="34779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03" name="Google Shape;203;p30"/>
          <p:cNvSpPr txBox="1"/>
          <p:nvPr>
            <p:ph idx="4" type="subTitle"/>
          </p:nvPr>
        </p:nvSpPr>
        <p:spPr>
          <a:xfrm>
            <a:off x="734175" y="3747815"/>
            <a:ext cx="2732700" cy="80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04" name="Google Shape;204;p30"/>
          <p:cNvSpPr txBox="1"/>
          <p:nvPr>
            <p:ph idx="5" type="title"/>
          </p:nvPr>
        </p:nvSpPr>
        <p:spPr>
          <a:xfrm>
            <a:off x="6063846" y="89947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05" name="Google Shape;205;p30"/>
          <p:cNvSpPr txBox="1"/>
          <p:nvPr>
            <p:ph idx="6" type="subTitle"/>
          </p:nvPr>
        </p:nvSpPr>
        <p:spPr>
          <a:xfrm>
            <a:off x="5677150" y="1166874"/>
            <a:ext cx="2732700" cy="80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06" name="Google Shape;206;p30"/>
          <p:cNvSpPr txBox="1"/>
          <p:nvPr>
            <p:ph idx="7" type="title"/>
          </p:nvPr>
        </p:nvSpPr>
        <p:spPr>
          <a:xfrm>
            <a:off x="6063846" y="3478125"/>
            <a:ext cx="19593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07" name="Google Shape;207;p30"/>
          <p:cNvSpPr txBox="1"/>
          <p:nvPr>
            <p:ph idx="8" type="subTitle"/>
          </p:nvPr>
        </p:nvSpPr>
        <p:spPr>
          <a:xfrm>
            <a:off x="5677150" y="3746088"/>
            <a:ext cx="2732700" cy="80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5"/>
        </a:solidFill>
      </p:bgPr>
    </p:bg>
    <p:spTree>
      <p:nvGrpSpPr>
        <p:cNvPr id="20" name="Shape 20"/>
        <p:cNvGrpSpPr/>
        <p:nvPr/>
      </p:nvGrpSpPr>
      <p:grpSpPr>
        <a:xfrm>
          <a:off x="0" y="0"/>
          <a:ext cx="0" cy="0"/>
          <a:chOff x="0" y="0"/>
          <a:chExt cx="0" cy="0"/>
        </a:xfrm>
      </p:grpSpPr>
      <p:sp>
        <p:nvSpPr>
          <p:cNvPr id="21" name="Google Shape;21;p4"/>
          <p:cNvSpPr txBox="1"/>
          <p:nvPr>
            <p:ph idx="1" type="body"/>
          </p:nvPr>
        </p:nvSpPr>
        <p:spPr>
          <a:xfrm>
            <a:off x="713225" y="1424150"/>
            <a:ext cx="6075000" cy="32598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2" name="Google Shape;22;p4"/>
          <p:cNvSpPr txBox="1"/>
          <p:nvPr>
            <p:ph type="title"/>
          </p:nvPr>
        </p:nvSpPr>
        <p:spPr>
          <a:xfrm>
            <a:off x="713225" y="530584"/>
            <a:ext cx="57681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b="1" sz="3000">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
        <p:nvSpPr>
          <p:cNvPr id="23" name="Google Shape;23;p4"/>
          <p:cNvSpPr/>
          <p:nvPr/>
        </p:nvSpPr>
        <p:spPr>
          <a:xfrm flipH="1">
            <a:off x="5808550" y="1533900"/>
            <a:ext cx="4800600" cy="4800600"/>
          </a:xfrm>
          <a:prstGeom prst="rtTriangl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_1_3_1">
    <p:bg>
      <p:bgPr>
        <a:solidFill>
          <a:schemeClr val="accent5"/>
        </a:solidFill>
      </p:bgPr>
    </p:bg>
    <p:spTree>
      <p:nvGrpSpPr>
        <p:cNvPr id="208" name="Shape 208"/>
        <p:cNvGrpSpPr/>
        <p:nvPr/>
      </p:nvGrpSpPr>
      <p:grpSpPr>
        <a:xfrm>
          <a:off x="0" y="0"/>
          <a:ext cx="0" cy="0"/>
          <a:chOff x="0" y="0"/>
          <a:chExt cx="0" cy="0"/>
        </a:xfrm>
      </p:grpSpPr>
      <p:sp>
        <p:nvSpPr>
          <p:cNvPr id="209" name="Google Shape;209;p31"/>
          <p:cNvSpPr txBox="1"/>
          <p:nvPr>
            <p:ph type="title"/>
          </p:nvPr>
        </p:nvSpPr>
        <p:spPr>
          <a:xfrm>
            <a:off x="2056190" y="2074300"/>
            <a:ext cx="22272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10" name="Google Shape;210;p31"/>
          <p:cNvSpPr txBox="1"/>
          <p:nvPr>
            <p:ph idx="1" type="subTitle"/>
          </p:nvPr>
        </p:nvSpPr>
        <p:spPr>
          <a:xfrm>
            <a:off x="2056192" y="2332425"/>
            <a:ext cx="2227200" cy="5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1" name="Google Shape;211;p31"/>
          <p:cNvSpPr txBox="1"/>
          <p:nvPr>
            <p:ph idx="2" type="title"/>
          </p:nvPr>
        </p:nvSpPr>
        <p:spPr>
          <a:xfrm>
            <a:off x="2056190" y="3402924"/>
            <a:ext cx="22272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12" name="Google Shape;212;p31"/>
          <p:cNvSpPr txBox="1"/>
          <p:nvPr>
            <p:ph idx="3" type="subTitle"/>
          </p:nvPr>
        </p:nvSpPr>
        <p:spPr>
          <a:xfrm>
            <a:off x="2056192" y="3661050"/>
            <a:ext cx="2227200" cy="5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3" name="Google Shape;213;p31"/>
          <p:cNvSpPr txBox="1"/>
          <p:nvPr>
            <p:ph idx="4" type="title"/>
          </p:nvPr>
        </p:nvSpPr>
        <p:spPr>
          <a:xfrm>
            <a:off x="5444664" y="2074300"/>
            <a:ext cx="22272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14" name="Google Shape;214;p31"/>
          <p:cNvSpPr txBox="1"/>
          <p:nvPr>
            <p:ph idx="5" type="subTitle"/>
          </p:nvPr>
        </p:nvSpPr>
        <p:spPr>
          <a:xfrm>
            <a:off x="5444664" y="2332425"/>
            <a:ext cx="2227200" cy="5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5" name="Google Shape;215;p31"/>
          <p:cNvSpPr txBox="1"/>
          <p:nvPr>
            <p:ph idx="6" type="title"/>
          </p:nvPr>
        </p:nvSpPr>
        <p:spPr>
          <a:xfrm>
            <a:off x="5444664" y="3402925"/>
            <a:ext cx="2227200" cy="325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16" name="Google Shape;216;p31"/>
          <p:cNvSpPr txBox="1"/>
          <p:nvPr>
            <p:ph idx="7" type="subTitle"/>
          </p:nvPr>
        </p:nvSpPr>
        <p:spPr>
          <a:xfrm>
            <a:off x="5444664" y="3661050"/>
            <a:ext cx="2227200" cy="5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17" name="Google Shape;217;p31"/>
          <p:cNvSpPr/>
          <p:nvPr/>
        </p:nvSpPr>
        <p:spPr>
          <a:xfrm>
            <a:off x="-1462325"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8" name="Google Shape;218;p31"/>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9" name="Google Shape;219;p31"/>
          <p:cNvSpPr/>
          <p:nvPr/>
        </p:nvSpPr>
        <p:spPr>
          <a:xfrm rot="10800000">
            <a:off x="613277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0" name="Google Shape;220;p31"/>
          <p:cNvSpPr txBox="1"/>
          <p:nvPr>
            <p:ph idx="8" type="title"/>
          </p:nvPr>
        </p:nvSpPr>
        <p:spPr>
          <a:xfrm>
            <a:off x="716550" y="530725"/>
            <a:ext cx="7710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_3_1_1">
    <p:bg>
      <p:bgPr>
        <a:solidFill>
          <a:srgbClr val="191919">
            <a:alpha val="0"/>
          </a:srgbClr>
        </a:solidFill>
      </p:bgPr>
    </p:bg>
    <p:spTree>
      <p:nvGrpSpPr>
        <p:cNvPr id="221" name="Shape 221"/>
        <p:cNvGrpSpPr/>
        <p:nvPr/>
      </p:nvGrpSpPr>
      <p:grpSpPr>
        <a:xfrm>
          <a:off x="0" y="0"/>
          <a:ext cx="0" cy="0"/>
          <a:chOff x="0" y="0"/>
          <a:chExt cx="0" cy="0"/>
        </a:xfrm>
      </p:grpSpPr>
      <p:sp>
        <p:nvSpPr>
          <p:cNvPr id="222" name="Google Shape;222;p32"/>
          <p:cNvSpPr txBox="1"/>
          <p:nvPr>
            <p:ph type="title"/>
          </p:nvPr>
        </p:nvSpPr>
        <p:spPr>
          <a:xfrm>
            <a:off x="713225" y="3349725"/>
            <a:ext cx="1846200" cy="325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23" name="Google Shape;223;p32"/>
          <p:cNvSpPr txBox="1"/>
          <p:nvPr>
            <p:ph idx="1" type="subTitle"/>
          </p:nvPr>
        </p:nvSpPr>
        <p:spPr>
          <a:xfrm>
            <a:off x="713225" y="3607847"/>
            <a:ext cx="1846200" cy="5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24" name="Google Shape;224;p32"/>
          <p:cNvSpPr/>
          <p:nvPr/>
        </p:nvSpPr>
        <p:spPr>
          <a:xfrm flipH="1">
            <a:off x="7004125" y="2529725"/>
            <a:ext cx="3405900" cy="33024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25" name="Google Shape;225;p32"/>
          <p:cNvSpPr/>
          <p:nvPr/>
        </p:nvSpPr>
        <p:spPr>
          <a:xfrm flipH="1">
            <a:off x="7194625" y="265355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26" name="Google Shape;226;p32"/>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7" name="Google Shape;227;p32"/>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8" name="Google Shape;228;p32"/>
          <p:cNvSpPr txBox="1"/>
          <p:nvPr>
            <p:ph idx="2" type="title"/>
          </p:nvPr>
        </p:nvSpPr>
        <p:spPr>
          <a:xfrm>
            <a:off x="2670358" y="3349725"/>
            <a:ext cx="1846200" cy="325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29" name="Google Shape;229;p32"/>
          <p:cNvSpPr txBox="1"/>
          <p:nvPr>
            <p:ph idx="3" type="subTitle"/>
          </p:nvPr>
        </p:nvSpPr>
        <p:spPr>
          <a:xfrm>
            <a:off x="2670358" y="3607847"/>
            <a:ext cx="1846200" cy="5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0" name="Google Shape;230;p32"/>
          <p:cNvSpPr txBox="1"/>
          <p:nvPr>
            <p:ph idx="4" type="title"/>
          </p:nvPr>
        </p:nvSpPr>
        <p:spPr>
          <a:xfrm>
            <a:off x="4627491" y="3349725"/>
            <a:ext cx="1846200" cy="325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31" name="Google Shape;231;p32"/>
          <p:cNvSpPr txBox="1"/>
          <p:nvPr>
            <p:ph idx="5" type="subTitle"/>
          </p:nvPr>
        </p:nvSpPr>
        <p:spPr>
          <a:xfrm>
            <a:off x="4627491" y="3607847"/>
            <a:ext cx="1846200" cy="5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2" name="Google Shape;232;p32"/>
          <p:cNvSpPr txBox="1"/>
          <p:nvPr>
            <p:ph idx="6" type="title"/>
          </p:nvPr>
        </p:nvSpPr>
        <p:spPr>
          <a:xfrm>
            <a:off x="6584624" y="3349725"/>
            <a:ext cx="1846200" cy="325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33" name="Google Shape;233;p32"/>
          <p:cNvSpPr txBox="1"/>
          <p:nvPr>
            <p:ph idx="7" type="subTitle"/>
          </p:nvPr>
        </p:nvSpPr>
        <p:spPr>
          <a:xfrm>
            <a:off x="6584624" y="3607847"/>
            <a:ext cx="1846200" cy="50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4" name="Google Shape;234;p32"/>
          <p:cNvSpPr txBox="1"/>
          <p:nvPr>
            <p:ph idx="8"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6">
    <p:bg>
      <p:bgPr>
        <a:solidFill>
          <a:schemeClr val="accent5"/>
        </a:solidFill>
      </p:bgPr>
    </p:bg>
    <p:spTree>
      <p:nvGrpSpPr>
        <p:cNvPr id="235" name="Shape 235"/>
        <p:cNvGrpSpPr/>
        <p:nvPr/>
      </p:nvGrpSpPr>
      <p:grpSpPr>
        <a:xfrm>
          <a:off x="0" y="0"/>
          <a:ext cx="0" cy="0"/>
          <a:chOff x="0" y="0"/>
          <a:chExt cx="0" cy="0"/>
        </a:xfrm>
      </p:grpSpPr>
      <p:sp>
        <p:nvSpPr>
          <p:cNvPr id="236" name="Google Shape;236;p33"/>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237" name="Google Shape;237;p33"/>
          <p:cNvSpPr txBox="1"/>
          <p:nvPr>
            <p:ph idx="1" type="subTitle"/>
          </p:nvPr>
        </p:nvSpPr>
        <p:spPr>
          <a:xfrm>
            <a:off x="1742675" y="3508850"/>
            <a:ext cx="2379600" cy="67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8" name="Google Shape;238;p33"/>
          <p:cNvSpPr txBox="1"/>
          <p:nvPr>
            <p:ph idx="2" type="subTitle"/>
          </p:nvPr>
        </p:nvSpPr>
        <p:spPr>
          <a:xfrm>
            <a:off x="5021770" y="3508850"/>
            <a:ext cx="2379600" cy="67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39" name="Google Shape;239;p33"/>
          <p:cNvSpPr txBox="1"/>
          <p:nvPr>
            <p:ph idx="3" type="title"/>
          </p:nvPr>
        </p:nvSpPr>
        <p:spPr>
          <a:xfrm>
            <a:off x="1865338" y="3248250"/>
            <a:ext cx="21342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40" name="Google Shape;240;p33"/>
          <p:cNvSpPr txBox="1"/>
          <p:nvPr>
            <p:ph idx="4" type="title"/>
          </p:nvPr>
        </p:nvSpPr>
        <p:spPr>
          <a:xfrm>
            <a:off x="5144462" y="3248250"/>
            <a:ext cx="21342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41" name="Google Shape;241;p33"/>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3"/>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6_1">
    <p:bg>
      <p:bgPr>
        <a:solidFill>
          <a:schemeClr val="dk1"/>
        </a:solidFill>
      </p:bgPr>
    </p:bg>
    <p:spTree>
      <p:nvGrpSpPr>
        <p:cNvPr id="243" name="Shape 243"/>
        <p:cNvGrpSpPr/>
        <p:nvPr/>
      </p:nvGrpSpPr>
      <p:grpSpPr>
        <a:xfrm>
          <a:off x="0" y="0"/>
          <a:ext cx="0" cy="0"/>
          <a:chOff x="0" y="0"/>
          <a:chExt cx="0" cy="0"/>
        </a:xfrm>
      </p:grpSpPr>
      <p:sp>
        <p:nvSpPr>
          <p:cNvPr id="244" name="Google Shape;244;p34"/>
          <p:cNvSpPr/>
          <p:nvPr/>
        </p:nvSpPr>
        <p:spPr>
          <a:xfrm>
            <a:off x="2419275" y="712798"/>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4"/>
          <p:cNvSpPr/>
          <p:nvPr/>
        </p:nvSpPr>
        <p:spPr>
          <a:xfrm rot="10800000">
            <a:off x="-1956075" y="-76202"/>
            <a:ext cx="8680800" cy="4506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4"/>
          <p:cNvSpPr txBox="1"/>
          <p:nvPr>
            <p:ph idx="1" type="subTitle"/>
          </p:nvPr>
        </p:nvSpPr>
        <p:spPr>
          <a:xfrm>
            <a:off x="837600" y="1363909"/>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47" name="Google Shape;247;p34"/>
          <p:cNvSpPr txBox="1"/>
          <p:nvPr>
            <p:ph idx="2" type="subTitle"/>
          </p:nvPr>
        </p:nvSpPr>
        <p:spPr>
          <a:xfrm>
            <a:off x="5204373" y="3528545"/>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cxnSp>
        <p:nvCxnSpPr>
          <p:cNvPr id="248" name="Google Shape;248;p34"/>
          <p:cNvCxnSpPr/>
          <p:nvPr/>
        </p:nvCxnSpPr>
        <p:spPr>
          <a:xfrm>
            <a:off x="-1375750" y="2424873"/>
            <a:ext cx="3079500" cy="3177300"/>
          </a:xfrm>
          <a:prstGeom prst="straightConnector1">
            <a:avLst/>
          </a:prstGeom>
          <a:noFill/>
          <a:ln cap="flat" cmpd="sng" w="19050">
            <a:solidFill>
              <a:schemeClr val="lt1"/>
            </a:solidFill>
            <a:prstDash val="solid"/>
            <a:round/>
            <a:headEnd len="med" w="med" type="none"/>
            <a:tailEnd len="med" w="med" type="none"/>
          </a:ln>
        </p:spPr>
      </p:cxnSp>
      <p:cxnSp>
        <p:nvCxnSpPr>
          <p:cNvPr id="249" name="Google Shape;249;p34"/>
          <p:cNvCxnSpPr/>
          <p:nvPr/>
        </p:nvCxnSpPr>
        <p:spPr>
          <a:xfrm>
            <a:off x="7838750" y="-62702"/>
            <a:ext cx="3079500" cy="3177300"/>
          </a:xfrm>
          <a:prstGeom prst="straightConnector1">
            <a:avLst/>
          </a:prstGeom>
          <a:noFill/>
          <a:ln cap="flat" cmpd="sng" w="19050">
            <a:solidFill>
              <a:schemeClr val="lt1"/>
            </a:solidFill>
            <a:prstDash val="solid"/>
            <a:round/>
            <a:headEnd len="med" w="med" type="none"/>
            <a:tailEnd len="med" w="med" type="none"/>
          </a:ln>
        </p:spPr>
      </p:cxnSp>
      <p:sp>
        <p:nvSpPr>
          <p:cNvPr id="250" name="Google Shape;250;p34"/>
          <p:cNvSpPr txBox="1"/>
          <p:nvPr>
            <p:ph type="title"/>
          </p:nvPr>
        </p:nvSpPr>
        <p:spPr>
          <a:xfrm>
            <a:off x="5204373" y="2704650"/>
            <a:ext cx="31008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251" name="Google Shape;251;p34"/>
          <p:cNvSpPr txBox="1"/>
          <p:nvPr>
            <p:ph idx="3" type="title"/>
          </p:nvPr>
        </p:nvSpPr>
        <p:spPr>
          <a:xfrm>
            <a:off x="837600" y="530725"/>
            <a:ext cx="31008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bg>
      <p:bgPr>
        <a:solidFill>
          <a:schemeClr val="accent5"/>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1176825" y="2158150"/>
            <a:ext cx="1499100" cy="408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lt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54" name="Google Shape;254;p35"/>
          <p:cNvSpPr txBox="1"/>
          <p:nvPr>
            <p:ph idx="1" type="subTitle"/>
          </p:nvPr>
        </p:nvSpPr>
        <p:spPr>
          <a:xfrm>
            <a:off x="713225" y="2459250"/>
            <a:ext cx="2426100" cy="7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55" name="Google Shape;255;p35"/>
          <p:cNvSpPr txBox="1"/>
          <p:nvPr>
            <p:ph idx="2" type="title"/>
          </p:nvPr>
        </p:nvSpPr>
        <p:spPr>
          <a:xfrm>
            <a:off x="6468199" y="2158150"/>
            <a:ext cx="1499100" cy="408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lt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56" name="Google Shape;256;p35"/>
          <p:cNvSpPr txBox="1"/>
          <p:nvPr>
            <p:ph idx="3" type="subTitle"/>
          </p:nvPr>
        </p:nvSpPr>
        <p:spPr>
          <a:xfrm>
            <a:off x="6004683" y="2459250"/>
            <a:ext cx="2426100" cy="7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57" name="Google Shape;257;p35"/>
          <p:cNvSpPr txBox="1"/>
          <p:nvPr>
            <p:ph idx="4" type="title"/>
          </p:nvPr>
        </p:nvSpPr>
        <p:spPr>
          <a:xfrm>
            <a:off x="3822450" y="2158150"/>
            <a:ext cx="1499100" cy="408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lt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58" name="Google Shape;258;p35"/>
          <p:cNvSpPr txBox="1"/>
          <p:nvPr>
            <p:ph idx="5" type="subTitle"/>
          </p:nvPr>
        </p:nvSpPr>
        <p:spPr>
          <a:xfrm>
            <a:off x="3358950" y="2459250"/>
            <a:ext cx="2426100" cy="7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59" name="Google Shape;259;p35"/>
          <p:cNvSpPr/>
          <p:nvPr/>
        </p:nvSpPr>
        <p:spPr>
          <a:xfrm>
            <a:off x="3198450" y="3764666"/>
            <a:ext cx="2727900" cy="1416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5"/>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8">
    <p:bg>
      <p:bgPr>
        <a:solidFill>
          <a:schemeClr val="accent5"/>
        </a:solidFill>
      </p:bgPr>
    </p:bg>
    <p:spTree>
      <p:nvGrpSpPr>
        <p:cNvPr id="261" name="Shape 261"/>
        <p:cNvGrpSpPr/>
        <p:nvPr/>
      </p:nvGrpSpPr>
      <p:grpSpPr>
        <a:xfrm>
          <a:off x="0" y="0"/>
          <a:ext cx="0" cy="0"/>
          <a:chOff x="0" y="0"/>
          <a:chExt cx="0" cy="0"/>
        </a:xfrm>
      </p:grpSpPr>
      <p:sp>
        <p:nvSpPr>
          <p:cNvPr id="262" name="Google Shape;262;p36"/>
          <p:cNvSpPr txBox="1"/>
          <p:nvPr>
            <p:ph idx="1" type="body"/>
          </p:nvPr>
        </p:nvSpPr>
        <p:spPr>
          <a:xfrm>
            <a:off x="2078825" y="4335775"/>
            <a:ext cx="5229300" cy="4251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rtl="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rtl="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rtl="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rtl="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rtl="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rtl="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rtl="0" algn="ctr">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rtl="0" algn="ctr">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63" name="Google Shape;263;p36"/>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
        <p:nvSpPr>
          <p:cNvPr id="264" name="Google Shape;264;p36"/>
          <p:cNvSpPr/>
          <p:nvPr/>
        </p:nvSpPr>
        <p:spPr>
          <a:xfrm>
            <a:off x="-519650" y="2386850"/>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5" name="Google Shape;265;p36"/>
          <p:cNvSpPr/>
          <p:nvPr/>
        </p:nvSpPr>
        <p:spPr>
          <a:xfrm>
            <a:off x="-738725"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 name="Google Shape;266;p36"/>
          <p:cNvSpPr/>
          <p:nvPr/>
        </p:nvSpPr>
        <p:spPr>
          <a:xfrm rot="10800000">
            <a:off x="67278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 name="Google Shape;267;p36"/>
          <p:cNvSpPr/>
          <p:nvPr/>
        </p:nvSpPr>
        <p:spPr>
          <a:xfrm rot="10800000">
            <a:off x="509275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1">
    <p:bg>
      <p:bgPr>
        <a:solidFill>
          <a:schemeClr val="accent5"/>
        </a:solidFill>
      </p:bgPr>
    </p:bg>
    <p:spTree>
      <p:nvGrpSpPr>
        <p:cNvPr id="268" name="Shape 268"/>
        <p:cNvGrpSpPr/>
        <p:nvPr/>
      </p:nvGrpSpPr>
      <p:grpSpPr>
        <a:xfrm>
          <a:off x="0" y="0"/>
          <a:ext cx="0" cy="0"/>
          <a:chOff x="0" y="0"/>
          <a:chExt cx="0" cy="0"/>
        </a:xfrm>
      </p:grpSpPr>
      <p:sp>
        <p:nvSpPr>
          <p:cNvPr id="269" name="Google Shape;269;p37"/>
          <p:cNvSpPr txBox="1"/>
          <p:nvPr>
            <p:ph type="title"/>
          </p:nvPr>
        </p:nvSpPr>
        <p:spPr>
          <a:xfrm>
            <a:off x="956375" y="3553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70" name="Google Shape;270;p37"/>
          <p:cNvSpPr txBox="1"/>
          <p:nvPr>
            <p:ph idx="1" type="subTitle"/>
          </p:nvPr>
        </p:nvSpPr>
        <p:spPr>
          <a:xfrm>
            <a:off x="713225" y="3828005"/>
            <a:ext cx="2145000" cy="73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1" name="Google Shape;271;p37"/>
          <p:cNvSpPr txBox="1"/>
          <p:nvPr>
            <p:ph idx="2" type="title"/>
          </p:nvPr>
        </p:nvSpPr>
        <p:spPr>
          <a:xfrm>
            <a:off x="6528925" y="3553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72" name="Google Shape;272;p37"/>
          <p:cNvSpPr txBox="1"/>
          <p:nvPr>
            <p:ph idx="3" type="subTitle"/>
          </p:nvPr>
        </p:nvSpPr>
        <p:spPr>
          <a:xfrm>
            <a:off x="6305275" y="3828005"/>
            <a:ext cx="2145000" cy="73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3" name="Google Shape;273;p37"/>
          <p:cNvSpPr txBox="1"/>
          <p:nvPr>
            <p:ph idx="4" type="title"/>
          </p:nvPr>
        </p:nvSpPr>
        <p:spPr>
          <a:xfrm>
            <a:off x="3752400" y="3553059"/>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274" name="Google Shape;274;p37"/>
          <p:cNvSpPr txBox="1"/>
          <p:nvPr>
            <p:ph idx="5" type="subTitle"/>
          </p:nvPr>
        </p:nvSpPr>
        <p:spPr>
          <a:xfrm>
            <a:off x="3509250" y="3828005"/>
            <a:ext cx="2145000" cy="73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275" name="Google Shape;275;p37"/>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9">
    <p:bg>
      <p:bgPr>
        <a:solidFill>
          <a:schemeClr val="accent5"/>
        </a:solidFill>
      </p:bgPr>
    </p:bg>
    <p:spTree>
      <p:nvGrpSpPr>
        <p:cNvPr id="276" name="Shape 276"/>
        <p:cNvGrpSpPr/>
        <p:nvPr/>
      </p:nvGrpSpPr>
      <p:grpSpPr>
        <a:xfrm>
          <a:off x="0" y="0"/>
          <a:ext cx="0" cy="0"/>
          <a:chOff x="0" y="0"/>
          <a:chExt cx="0" cy="0"/>
        </a:xfrm>
      </p:grpSpPr>
      <p:sp>
        <p:nvSpPr>
          <p:cNvPr id="277" name="Google Shape;277;p38"/>
          <p:cNvSpPr/>
          <p:nvPr/>
        </p:nvSpPr>
        <p:spPr>
          <a:xfrm>
            <a:off x="-3485600"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8"/>
          <p:cNvSpPr/>
          <p:nvPr/>
        </p:nvSpPr>
        <p:spPr>
          <a:xfrm>
            <a:off x="779625" y="1433800"/>
            <a:ext cx="7737300" cy="3171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8"/>
          <p:cNvSpPr txBox="1"/>
          <p:nvPr>
            <p:ph type="title"/>
          </p:nvPr>
        </p:nvSpPr>
        <p:spPr>
          <a:xfrm>
            <a:off x="1043779" y="1830575"/>
            <a:ext cx="18975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b="1"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280" name="Google Shape;280;p38"/>
          <p:cNvSpPr txBox="1"/>
          <p:nvPr>
            <p:ph idx="1" type="subTitle"/>
          </p:nvPr>
        </p:nvSpPr>
        <p:spPr>
          <a:xfrm>
            <a:off x="1059229" y="2140283"/>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1" name="Google Shape;281;p38"/>
          <p:cNvSpPr txBox="1"/>
          <p:nvPr>
            <p:ph idx="2" type="title"/>
          </p:nvPr>
        </p:nvSpPr>
        <p:spPr>
          <a:xfrm>
            <a:off x="1043779" y="3280851"/>
            <a:ext cx="18975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b="1"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282" name="Google Shape;282;p38"/>
          <p:cNvSpPr txBox="1"/>
          <p:nvPr>
            <p:ph idx="3" type="subTitle"/>
          </p:nvPr>
        </p:nvSpPr>
        <p:spPr>
          <a:xfrm>
            <a:off x="1059229" y="36144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3" name="Google Shape;283;p38"/>
          <p:cNvSpPr txBox="1"/>
          <p:nvPr>
            <p:ph idx="4" type="title"/>
          </p:nvPr>
        </p:nvSpPr>
        <p:spPr>
          <a:xfrm>
            <a:off x="3631360" y="1830575"/>
            <a:ext cx="18819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b="1"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284" name="Google Shape;284;p38"/>
          <p:cNvSpPr txBox="1"/>
          <p:nvPr>
            <p:ph idx="5" type="subTitle"/>
          </p:nvPr>
        </p:nvSpPr>
        <p:spPr>
          <a:xfrm>
            <a:off x="3639010" y="2140276"/>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5" name="Google Shape;285;p38"/>
          <p:cNvSpPr txBox="1"/>
          <p:nvPr>
            <p:ph idx="6" type="title"/>
          </p:nvPr>
        </p:nvSpPr>
        <p:spPr>
          <a:xfrm>
            <a:off x="3631360" y="3280851"/>
            <a:ext cx="18819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b="1"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286" name="Google Shape;286;p38"/>
          <p:cNvSpPr txBox="1"/>
          <p:nvPr>
            <p:ph idx="7" type="subTitle"/>
          </p:nvPr>
        </p:nvSpPr>
        <p:spPr>
          <a:xfrm>
            <a:off x="3639010" y="36144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7" name="Google Shape;287;p38"/>
          <p:cNvSpPr txBox="1"/>
          <p:nvPr>
            <p:ph idx="8" type="title"/>
          </p:nvPr>
        </p:nvSpPr>
        <p:spPr>
          <a:xfrm>
            <a:off x="6215127" y="1830575"/>
            <a:ext cx="18756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b="1"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288" name="Google Shape;288;p38"/>
          <p:cNvSpPr txBox="1"/>
          <p:nvPr>
            <p:ph idx="9" type="subTitle"/>
          </p:nvPr>
        </p:nvSpPr>
        <p:spPr>
          <a:xfrm>
            <a:off x="6219627" y="2140276"/>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89" name="Google Shape;289;p38"/>
          <p:cNvSpPr txBox="1"/>
          <p:nvPr>
            <p:ph idx="13" type="title"/>
          </p:nvPr>
        </p:nvSpPr>
        <p:spPr>
          <a:xfrm>
            <a:off x="6215127" y="3280851"/>
            <a:ext cx="18756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b="1"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290" name="Google Shape;290;p38"/>
          <p:cNvSpPr txBox="1"/>
          <p:nvPr>
            <p:ph idx="14" type="subTitle"/>
          </p:nvPr>
        </p:nvSpPr>
        <p:spPr>
          <a:xfrm>
            <a:off x="6219627" y="36144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91" name="Google Shape;291;p38"/>
          <p:cNvSpPr txBox="1"/>
          <p:nvPr>
            <p:ph idx="15"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29_1">
    <p:bg>
      <p:bgPr>
        <a:solidFill>
          <a:schemeClr val="dk1"/>
        </a:solidFill>
      </p:bgPr>
    </p:bg>
    <p:spTree>
      <p:nvGrpSpPr>
        <p:cNvPr id="292" name="Shape 292"/>
        <p:cNvGrpSpPr/>
        <p:nvPr/>
      </p:nvGrpSpPr>
      <p:grpSpPr>
        <a:xfrm>
          <a:off x="0" y="0"/>
          <a:ext cx="0" cy="0"/>
          <a:chOff x="0" y="0"/>
          <a:chExt cx="0" cy="0"/>
        </a:xfrm>
      </p:grpSpPr>
      <p:sp>
        <p:nvSpPr>
          <p:cNvPr id="293" name="Google Shape;293;p39"/>
          <p:cNvSpPr txBox="1"/>
          <p:nvPr>
            <p:ph type="title"/>
          </p:nvPr>
        </p:nvSpPr>
        <p:spPr>
          <a:xfrm>
            <a:off x="1043779" y="3204651"/>
            <a:ext cx="18975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294" name="Google Shape;294;p39"/>
          <p:cNvSpPr txBox="1"/>
          <p:nvPr>
            <p:ph idx="1" type="subTitle"/>
          </p:nvPr>
        </p:nvSpPr>
        <p:spPr>
          <a:xfrm>
            <a:off x="1059229"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95" name="Google Shape;295;p39"/>
          <p:cNvSpPr txBox="1"/>
          <p:nvPr>
            <p:ph idx="2" type="title"/>
          </p:nvPr>
        </p:nvSpPr>
        <p:spPr>
          <a:xfrm>
            <a:off x="2342317" y="1754375"/>
            <a:ext cx="18819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296" name="Google Shape;296;p39"/>
          <p:cNvSpPr txBox="1"/>
          <p:nvPr>
            <p:ph idx="3" type="subTitle"/>
          </p:nvPr>
        </p:nvSpPr>
        <p:spPr>
          <a:xfrm>
            <a:off x="2349967" y="2064076"/>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97" name="Google Shape;297;p39"/>
          <p:cNvSpPr txBox="1"/>
          <p:nvPr>
            <p:ph idx="4" type="title"/>
          </p:nvPr>
        </p:nvSpPr>
        <p:spPr>
          <a:xfrm>
            <a:off x="3631360" y="3204651"/>
            <a:ext cx="18819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298" name="Google Shape;298;p39"/>
          <p:cNvSpPr txBox="1"/>
          <p:nvPr>
            <p:ph idx="5" type="subTitle"/>
          </p:nvPr>
        </p:nvSpPr>
        <p:spPr>
          <a:xfrm>
            <a:off x="3639010"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299" name="Google Shape;299;p39"/>
          <p:cNvSpPr txBox="1"/>
          <p:nvPr>
            <p:ph idx="6" type="title"/>
          </p:nvPr>
        </p:nvSpPr>
        <p:spPr>
          <a:xfrm>
            <a:off x="4926083" y="1754375"/>
            <a:ext cx="18756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300" name="Google Shape;300;p39"/>
          <p:cNvSpPr txBox="1"/>
          <p:nvPr>
            <p:ph idx="7" type="subTitle"/>
          </p:nvPr>
        </p:nvSpPr>
        <p:spPr>
          <a:xfrm>
            <a:off x="4930583" y="2064076"/>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01" name="Google Shape;301;p39"/>
          <p:cNvSpPr txBox="1"/>
          <p:nvPr>
            <p:ph idx="8" type="title"/>
          </p:nvPr>
        </p:nvSpPr>
        <p:spPr>
          <a:xfrm>
            <a:off x="6215127" y="3204651"/>
            <a:ext cx="1875600" cy="40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1800"/>
              <a:buNone/>
              <a:defRPr sz="1800">
                <a:solidFill>
                  <a:schemeClr val="lt1"/>
                </a:solidFill>
              </a:defRPr>
            </a:lvl2pPr>
            <a:lvl3pPr lvl="2" rtl="0" algn="ctr">
              <a:spcBef>
                <a:spcPts val="0"/>
              </a:spcBef>
              <a:spcAft>
                <a:spcPts val="0"/>
              </a:spcAft>
              <a:buClr>
                <a:schemeClr val="lt1"/>
              </a:buClr>
              <a:buSzPts val="1800"/>
              <a:buNone/>
              <a:defRPr sz="1800">
                <a:solidFill>
                  <a:schemeClr val="lt1"/>
                </a:solidFill>
              </a:defRPr>
            </a:lvl3pPr>
            <a:lvl4pPr lvl="3" rtl="0" algn="ctr">
              <a:spcBef>
                <a:spcPts val="0"/>
              </a:spcBef>
              <a:spcAft>
                <a:spcPts val="0"/>
              </a:spcAft>
              <a:buClr>
                <a:schemeClr val="lt1"/>
              </a:buClr>
              <a:buSzPts val="1800"/>
              <a:buNone/>
              <a:defRPr sz="1800">
                <a:solidFill>
                  <a:schemeClr val="lt1"/>
                </a:solidFill>
              </a:defRPr>
            </a:lvl4pPr>
            <a:lvl5pPr lvl="4" rtl="0" algn="ctr">
              <a:spcBef>
                <a:spcPts val="0"/>
              </a:spcBef>
              <a:spcAft>
                <a:spcPts val="0"/>
              </a:spcAft>
              <a:buClr>
                <a:schemeClr val="lt1"/>
              </a:buClr>
              <a:buSzPts val="1800"/>
              <a:buNone/>
              <a:defRPr sz="1800">
                <a:solidFill>
                  <a:schemeClr val="lt1"/>
                </a:solidFill>
              </a:defRPr>
            </a:lvl5pPr>
            <a:lvl6pPr lvl="5" rtl="0" algn="ctr">
              <a:spcBef>
                <a:spcPts val="0"/>
              </a:spcBef>
              <a:spcAft>
                <a:spcPts val="0"/>
              </a:spcAft>
              <a:buClr>
                <a:schemeClr val="lt1"/>
              </a:buClr>
              <a:buSzPts val="1800"/>
              <a:buNone/>
              <a:defRPr sz="1800">
                <a:solidFill>
                  <a:schemeClr val="lt1"/>
                </a:solidFill>
              </a:defRPr>
            </a:lvl6pPr>
            <a:lvl7pPr lvl="6" rtl="0" algn="ctr">
              <a:spcBef>
                <a:spcPts val="0"/>
              </a:spcBef>
              <a:spcAft>
                <a:spcPts val="0"/>
              </a:spcAft>
              <a:buClr>
                <a:schemeClr val="lt1"/>
              </a:buClr>
              <a:buSzPts val="1800"/>
              <a:buNone/>
              <a:defRPr sz="1800">
                <a:solidFill>
                  <a:schemeClr val="lt1"/>
                </a:solidFill>
              </a:defRPr>
            </a:lvl7pPr>
            <a:lvl8pPr lvl="7" rtl="0" algn="ctr">
              <a:spcBef>
                <a:spcPts val="0"/>
              </a:spcBef>
              <a:spcAft>
                <a:spcPts val="0"/>
              </a:spcAft>
              <a:buClr>
                <a:schemeClr val="lt1"/>
              </a:buClr>
              <a:buSzPts val="1800"/>
              <a:buNone/>
              <a:defRPr sz="1800">
                <a:solidFill>
                  <a:schemeClr val="lt1"/>
                </a:solidFill>
              </a:defRPr>
            </a:lvl8pPr>
            <a:lvl9pPr lvl="8" rtl="0" algn="ctr">
              <a:spcBef>
                <a:spcPts val="0"/>
              </a:spcBef>
              <a:spcAft>
                <a:spcPts val="0"/>
              </a:spcAft>
              <a:buClr>
                <a:schemeClr val="lt1"/>
              </a:buClr>
              <a:buSzPts val="1800"/>
              <a:buNone/>
              <a:defRPr sz="1800">
                <a:solidFill>
                  <a:schemeClr val="lt1"/>
                </a:solidFill>
              </a:defRPr>
            </a:lvl9pPr>
          </a:lstStyle>
          <a:p/>
        </p:txBody>
      </p:sp>
      <p:sp>
        <p:nvSpPr>
          <p:cNvPr id="302" name="Google Shape;302;p39"/>
          <p:cNvSpPr txBox="1"/>
          <p:nvPr>
            <p:ph idx="9" type="subTitle"/>
          </p:nvPr>
        </p:nvSpPr>
        <p:spPr>
          <a:xfrm>
            <a:off x="6219627" y="3538242"/>
            <a:ext cx="1866600" cy="52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
        <p:nvSpPr>
          <p:cNvPr id="303" name="Google Shape;303;p39"/>
          <p:cNvSpPr txBox="1"/>
          <p:nvPr>
            <p:ph idx="13"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700"/>
              <a:buNone/>
              <a:defRPr b="1" sz="3000">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2">
    <p:bg>
      <p:bgPr>
        <a:solidFill>
          <a:schemeClr val="accent5"/>
        </a:solidFill>
      </p:bgPr>
    </p:bg>
    <p:spTree>
      <p:nvGrpSpPr>
        <p:cNvPr id="304" name="Shape 304"/>
        <p:cNvGrpSpPr/>
        <p:nvPr/>
      </p:nvGrpSpPr>
      <p:grpSpPr>
        <a:xfrm>
          <a:off x="0" y="0"/>
          <a:ext cx="0" cy="0"/>
          <a:chOff x="0" y="0"/>
          <a:chExt cx="0" cy="0"/>
        </a:xfrm>
      </p:grpSpPr>
      <p:sp>
        <p:nvSpPr>
          <p:cNvPr id="305" name="Google Shape;305;p40"/>
          <p:cNvSpPr/>
          <p:nvPr/>
        </p:nvSpPr>
        <p:spPr>
          <a:xfrm rot="10800000">
            <a:off x="5891850" y="-387100"/>
            <a:ext cx="5264100" cy="2697600"/>
          </a:xfrm>
          <a:prstGeom prst="triangle">
            <a:avLst>
              <a:gd fmla="val 50000"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0"/>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0"/>
          <p:cNvSpPr txBox="1"/>
          <p:nvPr>
            <p:ph type="title"/>
          </p:nvPr>
        </p:nvSpPr>
        <p:spPr>
          <a:xfrm>
            <a:off x="862450" y="33244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308" name="Google Shape;308;p40"/>
          <p:cNvSpPr txBox="1"/>
          <p:nvPr>
            <p:ph idx="1" type="subTitle"/>
          </p:nvPr>
        </p:nvSpPr>
        <p:spPr>
          <a:xfrm>
            <a:off x="424450" y="3583211"/>
            <a:ext cx="2639700" cy="80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09" name="Google Shape;309;p40"/>
          <p:cNvSpPr txBox="1"/>
          <p:nvPr>
            <p:ph idx="2" type="title"/>
          </p:nvPr>
        </p:nvSpPr>
        <p:spPr>
          <a:xfrm>
            <a:off x="6525755" y="33244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310" name="Google Shape;310;p40"/>
          <p:cNvSpPr txBox="1"/>
          <p:nvPr>
            <p:ph idx="3" type="subTitle"/>
          </p:nvPr>
        </p:nvSpPr>
        <p:spPr>
          <a:xfrm>
            <a:off x="6087751" y="3583211"/>
            <a:ext cx="2639700" cy="80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1" name="Google Shape;311;p40"/>
          <p:cNvSpPr txBox="1"/>
          <p:nvPr>
            <p:ph idx="4" type="title"/>
          </p:nvPr>
        </p:nvSpPr>
        <p:spPr>
          <a:xfrm>
            <a:off x="3690150" y="332445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312" name="Google Shape;312;p40"/>
          <p:cNvSpPr txBox="1"/>
          <p:nvPr>
            <p:ph idx="5" type="subTitle"/>
          </p:nvPr>
        </p:nvSpPr>
        <p:spPr>
          <a:xfrm>
            <a:off x="3252148" y="3583211"/>
            <a:ext cx="2639700" cy="80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3" name="Google Shape;313;p40"/>
          <p:cNvSpPr txBox="1"/>
          <p:nvPr>
            <p:ph idx="6" type="title"/>
          </p:nvPr>
        </p:nvSpPr>
        <p:spPr>
          <a:xfrm>
            <a:off x="1687950" y="530725"/>
            <a:ext cx="57681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os columnas " type="twoColTx">
  <p:cSld name="TITLE_AND_TWO_COLUMNS">
    <p:bg>
      <p:bgPr>
        <a:solidFill>
          <a:schemeClr val="accent5"/>
        </a:solidFill>
      </p:bgPr>
    </p:bg>
    <p:spTree>
      <p:nvGrpSpPr>
        <p:cNvPr id="24" name="Shape 24"/>
        <p:cNvGrpSpPr/>
        <p:nvPr/>
      </p:nvGrpSpPr>
      <p:grpSpPr>
        <a:xfrm>
          <a:off x="0" y="0"/>
          <a:ext cx="0" cy="0"/>
          <a:chOff x="0" y="0"/>
          <a:chExt cx="0" cy="0"/>
        </a:xfrm>
      </p:grpSpPr>
      <p:sp>
        <p:nvSpPr>
          <p:cNvPr id="25" name="Google Shape;25;p5"/>
          <p:cNvSpPr txBox="1"/>
          <p:nvPr>
            <p:ph idx="1" type="subTitle"/>
          </p:nvPr>
        </p:nvSpPr>
        <p:spPr>
          <a:xfrm>
            <a:off x="833927" y="2641577"/>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6" name="Google Shape;26;p5"/>
          <p:cNvSpPr txBox="1"/>
          <p:nvPr>
            <p:ph idx="2" type="subTitle"/>
          </p:nvPr>
        </p:nvSpPr>
        <p:spPr>
          <a:xfrm>
            <a:off x="5209273" y="2641577"/>
            <a:ext cx="3100800" cy="99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27" name="Google Shape;27;p5"/>
          <p:cNvSpPr txBox="1"/>
          <p:nvPr>
            <p:ph type="title"/>
          </p:nvPr>
        </p:nvSpPr>
        <p:spPr>
          <a:xfrm>
            <a:off x="1554977" y="1985760"/>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28" name="Google Shape;28;p5"/>
          <p:cNvSpPr txBox="1"/>
          <p:nvPr>
            <p:ph idx="3" type="title"/>
          </p:nvPr>
        </p:nvSpPr>
        <p:spPr>
          <a:xfrm>
            <a:off x="5930323" y="1985760"/>
            <a:ext cx="1658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29" name="Google Shape;29;p5"/>
          <p:cNvSpPr/>
          <p:nvPr/>
        </p:nvSpPr>
        <p:spPr>
          <a:xfrm rot="10800000">
            <a:off x="3588450" y="-22625"/>
            <a:ext cx="1967100" cy="885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32_1">
    <p:bg>
      <p:bgPr>
        <a:solidFill>
          <a:schemeClr val="accent5"/>
        </a:solidFill>
      </p:bgPr>
    </p:bg>
    <p:spTree>
      <p:nvGrpSpPr>
        <p:cNvPr id="314" name="Shape 314"/>
        <p:cNvGrpSpPr/>
        <p:nvPr/>
      </p:nvGrpSpPr>
      <p:grpSpPr>
        <a:xfrm>
          <a:off x="0" y="0"/>
          <a:ext cx="0" cy="0"/>
          <a:chOff x="0" y="0"/>
          <a:chExt cx="0" cy="0"/>
        </a:xfrm>
      </p:grpSpPr>
      <p:sp>
        <p:nvSpPr>
          <p:cNvPr id="315" name="Google Shape;315;p41"/>
          <p:cNvSpPr/>
          <p:nvPr/>
        </p:nvSpPr>
        <p:spPr>
          <a:xfrm flipH="1" rot="5400000">
            <a:off x="-3170100" y="96925"/>
            <a:ext cx="10676100" cy="48081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1"/>
          <p:cNvSpPr txBox="1"/>
          <p:nvPr>
            <p:ph type="title"/>
          </p:nvPr>
        </p:nvSpPr>
        <p:spPr>
          <a:xfrm>
            <a:off x="5621850" y="1032225"/>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317" name="Google Shape;317;p41"/>
          <p:cNvSpPr txBox="1"/>
          <p:nvPr>
            <p:ph idx="1" type="subTitle"/>
          </p:nvPr>
        </p:nvSpPr>
        <p:spPr>
          <a:xfrm>
            <a:off x="5295600" y="1276125"/>
            <a:ext cx="24162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18" name="Google Shape;318;p41"/>
          <p:cNvSpPr txBox="1"/>
          <p:nvPr>
            <p:ph idx="2" type="title"/>
          </p:nvPr>
        </p:nvSpPr>
        <p:spPr>
          <a:xfrm>
            <a:off x="713225" y="2279700"/>
            <a:ext cx="3328800" cy="584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319" name="Google Shape;319;p41"/>
          <p:cNvSpPr txBox="1"/>
          <p:nvPr>
            <p:ph idx="3" type="title"/>
          </p:nvPr>
        </p:nvSpPr>
        <p:spPr>
          <a:xfrm>
            <a:off x="5621850" y="2460810"/>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320" name="Google Shape;320;p41"/>
          <p:cNvSpPr txBox="1"/>
          <p:nvPr>
            <p:ph idx="4" type="subTitle"/>
          </p:nvPr>
        </p:nvSpPr>
        <p:spPr>
          <a:xfrm>
            <a:off x="5295600" y="2709472"/>
            <a:ext cx="24162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1" name="Google Shape;321;p41"/>
          <p:cNvSpPr txBox="1"/>
          <p:nvPr>
            <p:ph idx="5" type="title"/>
          </p:nvPr>
        </p:nvSpPr>
        <p:spPr>
          <a:xfrm>
            <a:off x="5621850" y="3877419"/>
            <a:ext cx="1763700" cy="308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322" name="Google Shape;322;p41"/>
          <p:cNvSpPr txBox="1"/>
          <p:nvPr>
            <p:ph idx="6" type="subTitle"/>
          </p:nvPr>
        </p:nvSpPr>
        <p:spPr>
          <a:xfrm>
            <a:off x="5295600" y="4126082"/>
            <a:ext cx="2416200" cy="56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23" name="Google Shape;323;p41"/>
          <p:cNvSpPr/>
          <p:nvPr/>
        </p:nvSpPr>
        <p:spPr>
          <a:xfrm rot="10800000">
            <a:off x="6984125" y="-614375"/>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4" name="Google Shape;324;p41"/>
          <p:cNvSpPr/>
          <p:nvPr/>
        </p:nvSpPr>
        <p:spPr>
          <a:xfrm rot="10800000">
            <a:off x="7044125" y="-70962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5" name="Google Shape;325;p41"/>
          <p:cNvSpPr/>
          <p:nvPr/>
        </p:nvSpPr>
        <p:spPr>
          <a:xfrm flipH="1">
            <a:off x="7963400" y="3988625"/>
            <a:ext cx="1355400" cy="1314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6" name="Google Shape;326;p41"/>
          <p:cNvSpPr/>
          <p:nvPr/>
        </p:nvSpPr>
        <p:spPr>
          <a:xfrm>
            <a:off x="7338200" y="4256000"/>
            <a:ext cx="2913300" cy="13665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4">
    <p:bg>
      <p:bgPr>
        <a:solidFill>
          <a:schemeClr val="accent5"/>
        </a:solidFill>
      </p:bgPr>
    </p:bg>
    <p:spTree>
      <p:nvGrpSpPr>
        <p:cNvPr id="327" name="Shape 327"/>
        <p:cNvGrpSpPr/>
        <p:nvPr/>
      </p:nvGrpSpPr>
      <p:grpSpPr>
        <a:xfrm>
          <a:off x="0" y="0"/>
          <a:ext cx="0" cy="0"/>
          <a:chOff x="0" y="0"/>
          <a:chExt cx="0" cy="0"/>
        </a:xfrm>
      </p:grpSpPr>
      <p:sp>
        <p:nvSpPr>
          <p:cNvPr id="328" name="Google Shape;328;p42"/>
          <p:cNvSpPr txBox="1"/>
          <p:nvPr>
            <p:ph type="title"/>
          </p:nvPr>
        </p:nvSpPr>
        <p:spPr>
          <a:xfrm>
            <a:off x="4260300" y="530725"/>
            <a:ext cx="51954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b="1" sz="3000">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
        <p:nvSpPr>
          <p:cNvPr id="329" name="Google Shape;329;p42"/>
          <p:cNvSpPr/>
          <p:nvPr/>
        </p:nvSpPr>
        <p:spPr>
          <a:xfrm rot="10800000">
            <a:off x="6907925" y="-808550"/>
            <a:ext cx="3405900" cy="3302400"/>
          </a:xfrm>
          <a:prstGeom prst="rtTriangl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0" name="Google Shape;330;p42"/>
          <p:cNvSpPr/>
          <p:nvPr/>
        </p:nvSpPr>
        <p:spPr>
          <a:xfrm rot="10800000">
            <a:off x="6967925" y="-9038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bg>
      <p:bgPr>
        <a:solidFill>
          <a:schemeClr val="accent5"/>
        </a:solidFill>
      </p:bgPr>
    </p:bg>
    <p:spTree>
      <p:nvGrpSpPr>
        <p:cNvPr id="331" name="Shape 331"/>
        <p:cNvGrpSpPr/>
        <p:nvPr/>
      </p:nvGrpSpPr>
      <p:grpSpPr>
        <a:xfrm>
          <a:off x="0" y="0"/>
          <a:ext cx="0" cy="0"/>
          <a:chOff x="0" y="0"/>
          <a:chExt cx="0" cy="0"/>
        </a:xfrm>
      </p:grpSpPr>
      <p:sp>
        <p:nvSpPr>
          <p:cNvPr id="332" name="Google Shape;332;p43"/>
          <p:cNvSpPr/>
          <p:nvPr/>
        </p:nvSpPr>
        <p:spPr>
          <a:xfrm>
            <a:off x="-522475" y="3430700"/>
            <a:ext cx="2292600" cy="208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3"/>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334" name="Google Shape;334;p43"/>
          <p:cNvSpPr/>
          <p:nvPr/>
        </p:nvSpPr>
        <p:spPr>
          <a:xfrm rot="10800000">
            <a:off x="7261800" y="-552525"/>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3"/>
          <p:cNvSpPr/>
          <p:nvPr/>
        </p:nvSpPr>
        <p:spPr>
          <a:xfrm flipH="1">
            <a:off x="-2363425" y="4490900"/>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3"/>
          <p:cNvSpPr/>
          <p:nvPr/>
        </p:nvSpPr>
        <p:spPr>
          <a:xfrm flipH="1" rot="-5400000">
            <a:off x="7959050" y="337625"/>
            <a:ext cx="2457300" cy="11526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1">
    <p:bg>
      <p:bgPr>
        <a:solidFill>
          <a:schemeClr val="dk1"/>
        </a:solidFill>
      </p:bgPr>
    </p:bg>
    <p:spTree>
      <p:nvGrpSpPr>
        <p:cNvPr id="337" name="Shape 337"/>
        <p:cNvGrpSpPr/>
        <p:nvPr/>
      </p:nvGrpSpPr>
      <p:grpSpPr>
        <a:xfrm>
          <a:off x="0" y="0"/>
          <a:ext cx="0" cy="0"/>
          <a:chOff x="0" y="0"/>
          <a:chExt cx="0" cy="0"/>
        </a:xfrm>
      </p:grpSpPr>
      <p:sp>
        <p:nvSpPr>
          <p:cNvPr id="338" name="Google Shape;338;p44"/>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lt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339" name="Google Shape;339;p44"/>
          <p:cNvSpPr/>
          <p:nvPr/>
        </p:nvSpPr>
        <p:spPr>
          <a:xfrm flipH="1" rot="10800000">
            <a:off x="-229775" y="-36025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4"/>
          <p:cNvSpPr/>
          <p:nvPr/>
        </p:nvSpPr>
        <p:spPr>
          <a:xfrm>
            <a:off x="6989900" y="3447800"/>
            <a:ext cx="5364900" cy="25164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24_1">
    <p:bg>
      <p:bgPr>
        <a:solidFill>
          <a:schemeClr val="accent5"/>
        </a:solidFill>
      </p:bgPr>
    </p:bg>
    <p:spTree>
      <p:nvGrpSpPr>
        <p:cNvPr id="341" name="Shape 341"/>
        <p:cNvGrpSpPr/>
        <p:nvPr/>
      </p:nvGrpSpPr>
      <p:grpSpPr>
        <a:xfrm>
          <a:off x="0" y="0"/>
          <a:ext cx="0" cy="0"/>
          <a:chOff x="0" y="0"/>
          <a:chExt cx="0" cy="0"/>
        </a:xfrm>
      </p:grpSpPr>
      <p:sp>
        <p:nvSpPr>
          <p:cNvPr id="342" name="Google Shape;342;p45"/>
          <p:cNvSpPr txBox="1"/>
          <p:nvPr>
            <p:ph type="title"/>
          </p:nvPr>
        </p:nvSpPr>
        <p:spPr>
          <a:xfrm>
            <a:off x="713225" y="530725"/>
            <a:ext cx="57714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b="1" sz="3000">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
        <p:nvSpPr>
          <p:cNvPr id="343" name="Google Shape;343;p45"/>
          <p:cNvSpPr/>
          <p:nvPr/>
        </p:nvSpPr>
        <p:spPr>
          <a:xfrm rot="10800000">
            <a:off x="-2495250" y="-885400"/>
            <a:ext cx="4317900" cy="221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2">
    <p:bg>
      <p:bgPr>
        <a:solidFill>
          <a:schemeClr val="accent5"/>
        </a:solidFill>
      </p:bgPr>
    </p:bg>
    <p:spTree>
      <p:nvGrpSpPr>
        <p:cNvPr id="344" name="Shape 344"/>
        <p:cNvGrpSpPr/>
        <p:nvPr/>
      </p:nvGrpSpPr>
      <p:grpSpPr>
        <a:xfrm>
          <a:off x="0" y="0"/>
          <a:ext cx="0" cy="0"/>
          <a:chOff x="0" y="0"/>
          <a:chExt cx="0" cy="0"/>
        </a:xfrm>
      </p:grpSpPr>
      <p:sp>
        <p:nvSpPr>
          <p:cNvPr id="345" name="Google Shape;345;p46"/>
          <p:cNvSpPr txBox="1"/>
          <p:nvPr>
            <p:ph type="title"/>
          </p:nvPr>
        </p:nvSpPr>
        <p:spPr>
          <a:xfrm>
            <a:off x="713225" y="530725"/>
            <a:ext cx="73599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346" name="Google Shape;346;p46"/>
          <p:cNvSpPr/>
          <p:nvPr/>
        </p:nvSpPr>
        <p:spPr>
          <a:xfrm>
            <a:off x="-1776650" y="270117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7" name="Google Shape;347;p46"/>
          <p:cNvSpPr/>
          <p:nvPr/>
        </p:nvSpPr>
        <p:spPr>
          <a:xfrm rot="10800000">
            <a:off x="64947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8" name="Google Shape;348;p46"/>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2_1">
    <p:bg>
      <p:bgPr>
        <a:solidFill>
          <a:schemeClr val="accent5"/>
        </a:solidFill>
      </p:bgPr>
    </p:bg>
    <p:spTree>
      <p:nvGrpSpPr>
        <p:cNvPr id="349" name="Shape 349"/>
        <p:cNvGrpSpPr/>
        <p:nvPr/>
      </p:nvGrpSpPr>
      <p:grpSpPr>
        <a:xfrm>
          <a:off x="0" y="0"/>
          <a:ext cx="0" cy="0"/>
          <a:chOff x="0" y="0"/>
          <a:chExt cx="0" cy="0"/>
        </a:xfrm>
      </p:grpSpPr>
      <p:sp>
        <p:nvSpPr>
          <p:cNvPr id="350" name="Google Shape;350;p47"/>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351" name="Google Shape;351;p47"/>
          <p:cNvSpPr/>
          <p:nvPr/>
        </p:nvSpPr>
        <p:spPr>
          <a:xfrm flipH="1" rot="10800000">
            <a:off x="-287750" y="-113775"/>
            <a:ext cx="2978700" cy="3082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7"/>
          <p:cNvSpPr/>
          <p:nvPr/>
        </p:nvSpPr>
        <p:spPr>
          <a:xfrm>
            <a:off x="5008975" y="1687000"/>
            <a:ext cx="7403100" cy="3794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3">
    <p:bg>
      <p:bgPr>
        <a:solidFill>
          <a:schemeClr val="accent5"/>
        </a:solidFill>
      </p:bgPr>
    </p:bg>
    <p:spTree>
      <p:nvGrpSpPr>
        <p:cNvPr id="353" name="Shape 353"/>
        <p:cNvGrpSpPr/>
        <p:nvPr/>
      </p:nvGrpSpPr>
      <p:grpSpPr>
        <a:xfrm>
          <a:off x="0" y="0"/>
          <a:ext cx="0" cy="0"/>
          <a:chOff x="0" y="0"/>
          <a:chExt cx="0" cy="0"/>
        </a:xfrm>
      </p:grpSpPr>
      <p:sp>
        <p:nvSpPr>
          <p:cNvPr id="354" name="Google Shape;354;p48"/>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355" name="Google Shape;355;p48"/>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6" name="Google Shape;356;p48"/>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7" name="Google Shape;357;p48"/>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0">
  <p:cSld name="TITLE_AND_BODY_1">
    <p:bg>
      <p:bgPr>
        <a:solidFill>
          <a:schemeClr val="accent5"/>
        </a:solidFill>
      </p:bgPr>
    </p:bg>
    <p:spTree>
      <p:nvGrpSpPr>
        <p:cNvPr id="358" name="Shape 358"/>
        <p:cNvGrpSpPr/>
        <p:nvPr/>
      </p:nvGrpSpPr>
      <p:grpSpPr>
        <a:xfrm>
          <a:off x="0" y="0"/>
          <a:ext cx="0" cy="0"/>
          <a:chOff x="0" y="0"/>
          <a:chExt cx="0" cy="0"/>
        </a:xfrm>
      </p:grpSpPr>
      <p:sp>
        <p:nvSpPr>
          <p:cNvPr id="359" name="Google Shape;359;p49"/>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360" name="Google Shape;360;p49"/>
          <p:cNvSpPr/>
          <p:nvPr/>
        </p:nvSpPr>
        <p:spPr>
          <a:xfrm>
            <a:off x="-1681400" y="2482100"/>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1" name="Google Shape;361;p49"/>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2" name="Google Shape;362;p49"/>
          <p:cNvSpPr/>
          <p:nvPr/>
        </p:nvSpPr>
        <p:spPr>
          <a:xfrm rot="10800000">
            <a:off x="5515225" y="-1807100"/>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9"/>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rtl="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1">
  <p:cSld name="TITLE_AND_BODY_1_1">
    <p:bg>
      <p:bgPr>
        <a:solidFill>
          <a:schemeClr val="accent5"/>
        </a:solidFill>
      </p:bgPr>
    </p:bg>
    <p:spTree>
      <p:nvGrpSpPr>
        <p:cNvPr id="364" name="Shape 364"/>
        <p:cNvGrpSpPr/>
        <p:nvPr/>
      </p:nvGrpSpPr>
      <p:grpSpPr>
        <a:xfrm>
          <a:off x="0" y="0"/>
          <a:ext cx="0" cy="0"/>
          <a:chOff x="0" y="0"/>
          <a:chExt cx="0" cy="0"/>
        </a:xfrm>
      </p:grpSpPr>
      <p:sp>
        <p:nvSpPr>
          <p:cNvPr id="365" name="Google Shape;365;p50"/>
          <p:cNvSpPr txBox="1"/>
          <p:nvPr>
            <p:ph type="title"/>
          </p:nvPr>
        </p:nvSpPr>
        <p:spPr>
          <a:xfrm>
            <a:off x="713225" y="530725"/>
            <a:ext cx="7710900" cy="52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366" name="Google Shape;366;p50"/>
          <p:cNvSpPr/>
          <p:nvPr/>
        </p:nvSpPr>
        <p:spPr>
          <a:xfrm flipH="1">
            <a:off x="7413700" y="248210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7" name="Google Shape;367;p50"/>
          <p:cNvSpPr/>
          <p:nvPr/>
        </p:nvSpPr>
        <p:spPr>
          <a:xfrm flipH="1" rot="10800000">
            <a:off x="-924550" y="-1354075"/>
            <a:ext cx="3405900" cy="330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 name="Google Shape;368;p50"/>
          <p:cNvSpPr/>
          <p:nvPr/>
        </p:nvSpPr>
        <p:spPr>
          <a:xfrm flipH="1" rot="10800000">
            <a:off x="-1996725" y="-1985675"/>
            <a:ext cx="5364900" cy="2516400"/>
          </a:xfrm>
          <a:prstGeom prst="triangle">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0"/>
          <p:cNvSpPr txBox="1"/>
          <p:nvPr>
            <p:ph idx="1" type="body"/>
          </p:nvPr>
        </p:nvSpPr>
        <p:spPr>
          <a:xfrm>
            <a:off x="713225" y="1424150"/>
            <a:ext cx="7710900" cy="3259800"/>
          </a:xfrm>
          <a:prstGeom prst="rect">
            <a:avLst/>
          </a:prstGeom>
        </p:spPr>
        <p:txBody>
          <a:bodyPr anchorCtr="0" anchor="t" bIns="91425" lIns="91425" spcFirstLastPara="1" rIns="91425" wrap="square" tIns="91425">
            <a:noAutofit/>
          </a:bodyPr>
          <a:lstStyle>
            <a:lvl1pPr indent="-317500" lvl="0" marL="457200" marR="50800"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indent="-317500" lvl="1" marL="914400"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rtl="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rtl="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ítulo " type="titleOnly">
  <p:cSld name="TITLE_ONLY">
    <p:bg>
      <p:bgPr>
        <a:solidFill>
          <a:schemeClr val="accent5"/>
        </a:solidFill>
      </p:bgPr>
    </p:bg>
    <p:spTree>
      <p:nvGrpSpPr>
        <p:cNvPr id="30" name="Shape 30"/>
        <p:cNvGrpSpPr/>
        <p:nvPr/>
      </p:nvGrpSpPr>
      <p:grpSpPr>
        <a:xfrm>
          <a:off x="0" y="0"/>
          <a:ext cx="0" cy="0"/>
          <a:chOff x="0" y="0"/>
          <a:chExt cx="0" cy="0"/>
        </a:xfrm>
      </p:grpSpPr>
      <p:sp>
        <p:nvSpPr>
          <p:cNvPr id="31" name="Google Shape;31;p6"/>
          <p:cNvSpPr txBox="1"/>
          <p:nvPr>
            <p:ph type="title"/>
          </p:nvPr>
        </p:nvSpPr>
        <p:spPr>
          <a:xfrm>
            <a:off x="892050" y="530725"/>
            <a:ext cx="7359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32" name="Google Shape;32;p6"/>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3" name="Google Shape;33;p6"/>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 name="Google Shape;34;p6"/>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5" name="Google Shape;35;p6"/>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5">
  <p:cSld name="CUSTOM_1_1_2">
    <p:bg>
      <p:bgPr>
        <a:solidFill>
          <a:schemeClr val="accent5"/>
        </a:solidFill>
      </p:bgPr>
    </p:bg>
    <p:spTree>
      <p:nvGrpSpPr>
        <p:cNvPr id="370" name="Shape 370"/>
        <p:cNvGrpSpPr/>
        <p:nvPr/>
      </p:nvGrpSpPr>
      <p:grpSpPr>
        <a:xfrm>
          <a:off x="0" y="0"/>
          <a:ext cx="0" cy="0"/>
          <a:chOff x="0" y="0"/>
          <a:chExt cx="0" cy="0"/>
        </a:xfrm>
      </p:grpSpPr>
      <p:sp>
        <p:nvSpPr>
          <p:cNvPr id="371" name="Google Shape;371;p51"/>
          <p:cNvSpPr txBox="1"/>
          <p:nvPr>
            <p:ph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
        <p:nvSpPr>
          <p:cNvPr id="372" name="Google Shape;372;p51"/>
          <p:cNvSpPr txBox="1"/>
          <p:nvPr>
            <p:ph idx="2" type="title"/>
          </p:nvPr>
        </p:nvSpPr>
        <p:spPr>
          <a:xfrm>
            <a:off x="1284681" y="3270025"/>
            <a:ext cx="11598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373" name="Google Shape;373;p51"/>
          <p:cNvSpPr txBox="1"/>
          <p:nvPr>
            <p:ph idx="1" type="subTitle"/>
          </p:nvPr>
        </p:nvSpPr>
        <p:spPr>
          <a:xfrm>
            <a:off x="940581" y="3541195"/>
            <a:ext cx="1848000" cy="2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4" name="Google Shape;374;p51"/>
          <p:cNvSpPr txBox="1"/>
          <p:nvPr>
            <p:ph idx="3" type="title"/>
          </p:nvPr>
        </p:nvSpPr>
        <p:spPr>
          <a:xfrm>
            <a:off x="6699519" y="3257475"/>
            <a:ext cx="11598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375" name="Google Shape;375;p51"/>
          <p:cNvSpPr txBox="1"/>
          <p:nvPr>
            <p:ph idx="4" type="subTitle"/>
          </p:nvPr>
        </p:nvSpPr>
        <p:spPr>
          <a:xfrm>
            <a:off x="6355419" y="3520107"/>
            <a:ext cx="1848000" cy="2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376" name="Google Shape;376;p51"/>
          <p:cNvSpPr txBox="1"/>
          <p:nvPr>
            <p:ph idx="5" type="title"/>
          </p:nvPr>
        </p:nvSpPr>
        <p:spPr>
          <a:xfrm>
            <a:off x="3990022" y="3270025"/>
            <a:ext cx="11598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377" name="Google Shape;377;p51"/>
          <p:cNvSpPr txBox="1"/>
          <p:nvPr>
            <p:ph idx="6" type="subTitle"/>
          </p:nvPr>
        </p:nvSpPr>
        <p:spPr>
          <a:xfrm>
            <a:off x="3645922" y="3541195"/>
            <a:ext cx="1848000" cy="208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3">
    <p:bg>
      <p:bgPr>
        <a:solidFill>
          <a:schemeClr val="accent5"/>
        </a:solidFill>
      </p:bgPr>
    </p:bg>
    <p:spTree>
      <p:nvGrpSpPr>
        <p:cNvPr id="378" name="Shape 378"/>
        <p:cNvGrpSpPr/>
        <p:nvPr/>
      </p:nvGrpSpPr>
      <p:grpSpPr>
        <a:xfrm>
          <a:off x="0" y="0"/>
          <a:ext cx="0" cy="0"/>
          <a:chOff x="0" y="0"/>
          <a:chExt cx="0" cy="0"/>
        </a:xfrm>
      </p:grpSpPr>
      <p:sp>
        <p:nvSpPr>
          <p:cNvPr id="379" name="Google Shape;379;p52"/>
          <p:cNvSpPr/>
          <p:nvPr/>
        </p:nvSpPr>
        <p:spPr>
          <a:xfrm flipH="1">
            <a:off x="4458687" y="-942975"/>
            <a:ext cx="8250600" cy="79998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0" name="Google Shape;380;p52"/>
          <p:cNvSpPr/>
          <p:nvPr/>
        </p:nvSpPr>
        <p:spPr>
          <a:xfrm>
            <a:off x="3310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2"/>
          <p:cNvSpPr/>
          <p:nvPr/>
        </p:nvSpPr>
        <p:spPr>
          <a:xfrm>
            <a:off x="53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2"/>
          <p:cNvSpPr/>
          <p:nvPr/>
        </p:nvSpPr>
        <p:spPr>
          <a:xfrm>
            <a:off x="6085050" y="1947500"/>
            <a:ext cx="2523900" cy="2024700"/>
          </a:xfrm>
          <a:prstGeom prst="rect">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2"/>
          <p:cNvSpPr txBox="1"/>
          <p:nvPr>
            <p:ph idx="1" type="subTitle"/>
          </p:nvPr>
        </p:nvSpPr>
        <p:spPr>
          <a:xfrm>
            <a:off x="653699" y="31411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84" name="Google Shape;384;p52"/>
          <p:cNvSpPr txBox="1"/>
          <p:nvPr>
            <p:ph idx="2" type="subTitle"/>
          </p:nvPr>
        </p:nvSpPr>
        <p:spPr>
          <a:xfrm>
            <a:off x="3439674" y="31411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85" name="Google Shape;385;p52"/>
          <p:cNvSpPr txBox="1"/>
          <p:nvPr>
            <p:ph idx="3" type="subTitle"/>
          </p:nvPr>
        </p:nvSpPr>
        <p:spPr>
          <a:xfrm>
            <a:off x="6203701" y="3141175"/>
            <a:ext cx="2286600" cy="7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86" name="Google Shape;386;p52"/>
          <p:cNvSpPr txBox="1"/>
          <p:nvPr>
            <p:ph hasCustomPrompt="1" type="title"/>
          </p:nvPr>
        </p:nvSpPr>
        <p:spPr>
          <a:xfrm>
            <a:off x="588299" y="24681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000"/>
              <a:buNone/>
              <a:defRPr b="1" sz="4000">
                <a:solidFill>
                  <a:schemeClr val="lt1"/>
                </a:solidFill>
              </a:defRPr>
            </a:lvl1pPr>
            <a:lvl2pPr lvl="1" rtl="0" algn="ctr">
              <a:spcBef>
                <a:spcPts val="0"/>
              </a:spcBef>
              <a:spcAft>
                <a:spcPts val="0"/>
              </a:spcAft>
              <a:buClr>
                <a:schemeClr val="lt1"/>
              </a:buClr>
              <a:buSzPts val="4000"/>
              <a:buNone/>
              <a:defRPr sz="4000">
                <a:solidFill>
                  <a:schemeClr val="lt1"/>
                </a:solidFill>
              </a:defRPr>
            </a:lvl2pPr>
            <a:lvl3pPr lvl="2" rtl="0" algn="ctr">
              <a:spcBef>
                <a:spcPts val="0"/>
              </a:spcBef>
              <a:spcAft>
                <a:spcPts val="0"/>
              </a:spcAft>
              <a:buClr>
                <a:schemeClr val="lt1"/>
              </a:buClr>
              <a:buSzPts val="4000"/>
              <a:buNone/>
              <a:defRPr sz="4000">
                <a:solidFill>
                  <a:schemeClr val="lt1"/>
                </a:solidFill>
              </a:defRPr>
            </a:lvl3pPr>
            <a:lvl4pPr lvl="3" rtl="0" algn="ctr">
              <a:spcBef>
                <a:spcPts val="0"/>
              </a:spcBef>
              <a:spcAft>
                <a:spcPts val="0"/>
              </a:spcAft>
              <a:buClr>
                <a:schemeClr val="lt1"/>
              </a:buClr>
              <a:buSzPts val="4000"/>
              <a:buNone/>
              <a:defRPr sz="4000">
                <a:solidFill>
                  <a:schemeClr val="lt1"/>
                </a:solidFill>
              </a:defRPr>
            </a:lvl4pPr>
            <a:lvl5pPr lvl="4" rtl="0" algn="ctr">
              <a:spcBef>
                <a:spcPts val="0"/>
              </a:spcBef>
              <a:spcAft>
                <a:spcPts val="0"/>
              </a:spcAft>
              <a:buClr>
                <a:schemeClr val="lt1"/>
              </a:buClr>
              <a:buSzPts val="4000"/>
              <a:buNone/>
              <a:defRPr sz="4000">
                <a:solidFill>
                  <a:schemeClr val="lt1"/>
                </a:solidFill>
              </a:defRPr>
            </a:lvl5pPr>
            <a:lvl6pPr lvl="5" rtl="0" algn="ctr">
              <a:spcBef>
                <a:spcPts val="0"/>
              </a:spcBef>
              <a:spcAft>
                <a:spcPts val="0"/>
              </a:spcAft>
              <a:buClr>
                <a:schemeClr val="lt1"/>
              </a:buClr>
              <a:buSzPts val="4000"/>
              <a:buNone/>
              <a:defRPr sz="4000">
                <a:solidFill>
                  <a:schemeClr val="lt1"/>
                </a:solidFill>
              </a:defRPr>
            </a:lvl6pPr>
            <a:lvl7pPr lvl="6" rtl="0" algn="ctr">
              <a:spcBef>
                <a:spcPts val="0"/>
              </a:spcBef>
              <a:spcAft>
                <a:spcPts val="0"/>
              </a:spcAft>
              <a:buClr>
                <a:schemeClr val="lt1"/>
              </a:buClr>
              <a:buSzPts val="4000"/>
              <a:buNone/>
              <a:defRPr sz="4000">
                <a:solidFill>
                  <a:schemeClr val="lt1"/>
                </a:solidFill>
              </a:defRPr>
            </a:lvl7pPr>
            <a:lvl8pPr lvl="7" rtl="0" algn="ctr">
              <a:spcBef>
                <a:spcPts val="0"/>
              </a:spcBef>
              <a:spcAft>
                <a:spcPts val="0"/>
              </a:spcAft>
              <a:buClr>
                <a:schemeClr val="lt1"/>
              </a:buClr>
              <a:buSzPts val="4000"/>
              <a:buNone/>
              <a:defRPr sz="4000">
                <a:solidFill>
                  <a:schemeClr val="lt1"/>
                </a:solidFill>
              </a:defRPr>
            </a:lvl8pPr>
            <a:lvl9pPr lvl="8" rtl="0" algn="ctr">
              <a:spcBef>
                <a:spcPts val="0"/>
              </a:spcBef>
              <a:spcAft>
                <a:spcPts val="0"/>
              </a:spcAft>
              <a:buClr>
                <a:schemeClr val="lt1"/>
              </a:buClr>
              <a:buSzPts val="4000"/>
              <a:buNone/>
              <a:defRPr sz="4000">
                <a:solidFill>
                  <a:schemeClr val="lt1"/>
                </a:solidFill>
              </a:defRPr>
            </a:lvl9pPr>
          </a:lstStyle>
          <a:p>
            <a:r>
              <a:t>xx%</a:t>
            </a:r>
          </a:p>
        </p:txBody>
      </p:sp>
      <p:sp>
        <p:nvSpPr>
          <p:cNvPr id="387" name="Google Shape;387;p52"/>
          <p:cNvSpPr txBox="1"/>
          <p:nvPr>
            <p:ph hasCustomPrompt="1" idx="4" type="title"/>
          </p:nvPr>
        </p:nvSpPr>
        <p:spPr>
          <a:xfrm>
            <a:off x="3363300" y="24681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000"/>
              <a:buNone/>
              <a:defRPr b="1" sz="4000">
                <a:solidFill>
                  <a:schemeClr val="lt1"/>
                </a:solidFill>
              </a:defRPr>
            </a:lvl1pPr>
            <a:lvl2pPr lvl="1" rtl="0" algn="ctr">
              <a:spcBef>
                <a:spcPts val="0"/>
              </a:spcBef>
              <a:spcAft>
                <a:spcPts val="0"/>
              </a:spcAft>
              <a:buClr>
                <a:schemeClr val="lt1"/>
              </a:buClr>
              <a:buSzPts val="4000"/>
              <a:buNone/>
              <a:defRPr sz="4000">
                <a:solidFill>
                  <a:schemeClr val="lt1"/>
                </a:solidFill>
              </a:defRPr>
            </a:lvl2pPr>
            <a:lvl3pPr lvl="2" rtl="0" algn="ctr">
              <a:spcBef>
                <a:spcPts val="0"/>
              </a:spcBef>
              <a:spcAft>
                <a:spcPts val="0"/>
              </a:spcAft>
              <a:buClr>
                <a:schemeClr val="lt1"/>
              </a:buClr>
              <a:buSzPts val="4000"/>
              <a:buNone/>
              <a:defRPr sz="4000">
                <a:solidFill>
                  <a:schemeClr val="lt1"/>
                </a:solidFill>
              </a:defRPr>
            </a:lvl3pPr>
            <a:lvl4pPr lvl="3" rtl="0" algn="ctr">
              <a:spcBef>
                <a:spcPts val="0"/>
              </a:spcBef>
              <a:spcAft>
                <a:spcPts val="0"/>
              </a:spcAft>
              <a:buClr>
                <a:schemeClr val="lt1"/>
              </a:buClr>
              <a:buSzPts val="4000"/>
              <a:buNone/>
              <a:defRPr sz="4000">
                <a:solidFill>
                  <a:schemeClr val="lt1"/>
                </a:solidFill>
              </a:defRPr>
            </a:lvl4pPr>
            <a:lvl5pPr lvl="4" rtl="0" algn="ctr">
              <a:spcBef>
                <a:spcPts val="0"/>
              </a:spcBef>
              <a:spcAft>
                <a:spcPts val="0"/>
              </a:spcAft>
              <a:buClr>
                <a:schemeClr val="lt1"/>
              </a:buClr>
              <a:buSzPts val="4000"/>
              <a:buNone/>
              <a:defRPr sz="4000">
                <a:solidFill>
                  <a:schemeClr val="lt1"/>
                </a:solidFill>
              </a:defRPr>
            </a:lvl5pPr>
            <a:lvl6pPr lvl="5" rtl="0" algn="ctr">
              <a:spcBef>
                <a:spcPts val="0"/>
              </a:spcBef>
              <a:spcAft>
                <a:spcPts val="0"/>
              </a:spcAft>
              <a:buClr>
                <a:schemeClr val="lt1"/>
              </a:buClr>
              <a:buSzPts val="4000"/>
              <a:buNone/>
              <a:defRPr sz="4000">
                <a:solidFill>
                  <a:schemeClr val="lt1"/>
                </a:solidFill>
              </a:defRPr>
            </a:lvl6pPr>
            <a:lvl7pPr lvl="6" rtl="0" algn="ctr">
              <a:spcBef>
                <a:spcPts val="0"/>
              </a:spcBef>
              <a:spcAft>
                <a:spcPts val="0"/>
              </a:spcAft>
              <a:buClr>
                <a:schemeClr val="lt1"/>
              </a:buClr>
              <a:buSzPts val="4000"/>
              <a:buNone/>
              <a:defRPr sz="4000">
                <a:solidFill>
                  <a:schemeClr val="lt1"/>
                </a:solidFill>
              </a:defRPr>
            </a:lvl7pPr>
            <a:lvl8pPr lvl="7" rtl="0" algn="ctr">
              <a:spcBef>
                <a:spcPts val="0"/>
              </a:spcBef>
              <a:spcAft>
                <a:spcPts val="0"/>
              </a:spcAft>
              <a:buClr>
                <a:schemeClr val="lt1"/>
              </a:buClr>
              <a:buSzPts val="4000"/>
              <a:buNone/>
              <a:defRPr sz="4000">
                <a:solidFill>
                  <a:schemeClr val="lt1"/>
                </a:solidFill>
              </a:defRPr>
            </a:lvl8pPr>
            <a:lvl9pPr lvl="8" rtl="0" algn="ctr">
              <a:spcBef>
                <a:spcPts val="0"/>
              </a:spcBef>
              <a:spcAft>
                <a:spcPts val="0"/>
              </a:spcAft>
              <a:buClr>
                <a:schemeClr val="lt1"/>
              </a:buClr>
              <a:buSzPts val="4000"/>
              <a:buNone/>
              <a:defRPr sz="4000">
                <a:solidFill>
                  <a:schemeClr val="lt1"/>
                </a:solidFill>
              </a:defRPr>
            </a:lvl9pPr>
          </a:lstStyle>
          <a:p>
            <a:r>
              <a:t>xx%</a:t>
            </a:r>
          </a:p>
        </p:txBody>
      </p:sp>
      <p:sp>
        <p:nvSpPr>
          <p:cNvPr id="388" name="Google Shape;388;p52"/>
          <p:cNvSpPr txBox="1"/>
          <p:nvPr>
            <p:ph hasCustomPrompt="1" idx="5" type="title"/>
          </p:nvPr>
        </p:nvSpPr>
        <p:spPr>
          <a:xfrm>
            <a:off x="6138301" y="2468125"/>
            <a:ext cx="24174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000"/>
              <a:buNone/>
              <a:defRPr b="1" sz="4000">
                <a:solidFill>
                  <a:schemeClr val="lt1"/>
                </a:solidFill>
              </a:defRPr>
            </a:lvl1pPr>
            <a:lvl2pPr lvl="1" rtl="0" algn="ctr">
              <a:spcBef>
                <a:spcPts val="0"/>
              </a:spcBef>
              <a:spcAft>
                <a:spcPts val="0"/>
              </a:spcAft>
              <a:buClr>
                <a:schemeClr val="lt1"/>
              </a:buClr>
              <a:buSzPts val="4000"/>
              <a:buNone/>
              <a:defRPr sz="4000">
                <a:solidFill>
                  <a:schemeClr val="lt1"/>
                </a:solidFill>
              </a:defRPr>
            </a:lvl2pPr>
            <a:lvl3pPr lvl="2" rtl="0" algn="ctr">
              <a:spcBef>
                <a:spcPts val="0"/>
              </a:spcBef>
              <a:spcAft>
                <a:spcPts val="0"/>
              </a:spcAft>
              <a:buClr>
                <a:schemeClr val="lt1"/>
              </a:buClr>
              <a:buSzPts val="4000"/>
              <a:buNone/>
              <a:defRPr sz="4000">
                <a:solidFill>
                  <a:schemeClr val="lt1"/>
                </a:solidFill>
              </a:defRPr>
            </a:lvl3pPr>
            <a:lvl4pPr lvl="3" rtl="0" algn="ctr">
              <a:spcBef>
                <a:spcPts val="0"/>
              </a:spcBef>
              <a:spcAft>
                <a:spcPts val="0"/>
              </a:spcAft>
              <a:buClr>
                <a:schemeClr val="lt1"/>
              </a:buClr>
              <a:buSzPts val="4000"/>
              <a:buNone/>
              <a:defRPr sz="4000">
                <a:solidFill>
                  <a:schemeClr val="lt1"/>
                </a:solidFill>
              </a:defRPr>
            </a:lvl4pPr>
            <a:lvl5pPr lvl="4" rtl="0" algn="ctr">
              <a:spcBef>
                <a:spcPts val="0"/>
              </a:spcBef>
              <a:spcAft>
                <a:spcPts val="0"/>
              </a:spcAft>
              <a:buClr>
                <a:schemeClr val="lt1"/>
              </a:buClr>
              <a:buSzPts val="4000"/>
              <a:buNone/>
              <a:defRPr sz="4000">
                <a:solidFill>
                  <a:schemeClr val="lt1"/>
                </a:solidFill>
              </a:defRPr>
            </a:lvl5pPr>
            <a:lvl6pPr lvl="5" rtl="0" algn="ctr">
              <a:spcBef>
                <a:spcPts val="0"/>
              </a:spcBef>
              <a:spcAft>
                <a:spcPts val="0"/>
              </a:spcAft>
              <a:buClr>
                <a:schemeClr val="lt1"/>
              </a:buClr>
              <a:buSzPts val="4000"/>
              <a:buNone/>
              <a:defRPr sz="4000">
                <a:solidFill>
                  <a:schemeClr val="lt1"/>
                </a:solidFill>
              </a:defRPr>
            </a:lvl6pPr>
            <a:lvl7pPr lvl="6" rtl="0" algn="ctr">
              <a:spcBef>
                <a:spcPts val="0"/>
              </a:spcBef>
              <a:spcAft>
                <a:spcPts val="0"/>
              </a:spcAft>
              <a:buClr>
                <a:schemeClr val="lt1"/>
              </a:buClr>
              <a:buSzPts val="4000"/>
              <a:buNone/>
              <a:defRPr sz="4000">
                <a:solidFill>
                  <a:schemeClr val="lt1"/>
                </a:solidFill>
              </a:defRPr>
            </a:lvl7pPr>
            <a:lvl8pPr lvl="7" rtl="0" algn="ctr">
              <a:spcBef>
                <a:spcPts val="0"/>
              </a:spcBef>
              <a:spcAft>
                <a:spcPts val="0"/>
              </a:spcAft>
              <a:buClr>
                <a:schemeClr val="lt1"/>
              </a:buClr>
              <a:buSzPts val="4000"/>
              <a:buNone/>
              <a:defRPr sz="4000">
                <a:solidFill>
                  <a:schemeClr val="lt1"/>
                </a:solidFill>
              </a:defRPr>
            </a:lvl8pPr>
            <a:lvl9pPr lvl="8" rtl="0" algn="ctr">
              <a:spcBef>
                <a:spcPts val="0"/>
              </a:spcBef>
              <a:spcAft>
                <a:spcPts val="0"/>
              </a:spcAft>
              <a:buClr>
                <a:schemeClr val="lt1"/>
              </a:buClr>
              <a:buSzPts val="4000"/>
              <a:buNone/>
              <a:defRPr sz="4000">
                <a:solidFill>
                  <a:schemeClr val="lt1"/>
                </a:solidFill>
              </a:defRPr>
            </a:lvl9pPr>
          </a:lstStyle>
          <a:p>
            <a:r>
              <a:t>xx%</a:t>
            </a:r>
          </a:p>
        </p:txBody>
      </p:sp>
      <p:sp>
        <p:nvSpPr>
          <p:cNvPr id="389" name="Google Shape;389;p52"/>
          <p:cNvSpPr txBox="1"/>
          <p:nvPr>
            <p:ph idx="6" type="title"/>
          </p:nvPr>
        </p:nvSpPr>
        <p:spPr>
          <a:xfrm>
            <a:off x="1974300" y="530725"/>
            <a:ext cx="51954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
        <p:nvSpPr>
          <p:cNvPr id="390" name="Google Shape;390;p52"/>
          <p:cNvSpPr/>
          <p:nvPr/>
        </p:nvSpPr>
        <p:spPr>
          <a:xfrm flipH="1">
            <a:off x="7169700" y="2391925"/>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1" name="Google Shape;391;p52"/>
          <p:cNvSpPr/>
          <p:nvPr/>
        </p:nvSpPr>
        <p:spPr>
          <a:xfrm flipH="1" rot="10800000">
            <a:off x="-762425" y="-1182250"/>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92" name="Google Shape;392;p52"/>
          <p:cNvSpPr/>
          <p:nvPr/>
        </p:nvSpPr>
        <p:spPr>
          <a:xfrm flipH="1" rot="10800000">
            <a:off x="-16814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_1">
    <p:bg>
      <p:bgPr>
        <a:solidFill>
          <a:schemeClr val="dk1"/>
        </a:solidFill>
      </p:bgPr>
    </p:bg>
    <p:spTree>
      <p:nvGrpSpPr>
        <p:cNvPr id="393" name="Shape 393"/>
        <p:cNvGrpSpPr/>
        <p:nvPr/>
      </p:nvGrpSpPr>
      <p:grpSpPr>
        <a:xfrm>
          <a:off x="0" y="0"/>
          <a:ext cx="0" cy="0"/>
          <a:chOff x="0" y="0"/>
          <a:chExt cx="0" cy="0"/>
        </a:xfrm>
      </p:grpSpPr>
      <p:sp>
        <p:nvSpPr>
          <p:cNvPr id="394" name="Google Shape;394;p53"/>
          <p:cNvSpPr txBox="1"/>
          <p:nvPr>
            <p:ph idx="1" type="subTitle"/>
          </p:nvPr>
        </p:nvSpPr>
        <p:spPr>
          <a:xfrm>
            <a:off x="713250" y="1264629"/>
            <a:ext cx="7717500" cy="36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95" name="Google Shape;395;p53"/>
          <p:cNvSpPr txBox="1"/>
          <p:nvPr>
            <p:ph hasCustomPrompt="1" type="title"/>
          </p:nvPr>
        </p:nvSpPr>
        <p:spPr>
          <a:xfrm>
            <a:off x="713227" y="639821"/>
            <a:ext cx="77175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5000"/>
              <a:buNone/>
              <a:defRPr b="1" sz="5000">
                <a:solidFill>
                  <a:schemeClr val="lt1"/>
                </a:solidFill>
              </a:defRPr>
            </a:lvl1pPr>
            <a:lvl2pPr lvl="1" rtl="0" algn="ctr">
              <a:spcBef>
                <a:spcPts val="0"/>
              </a:spcBef>
              <a:spcAft>
                <a:spcPts val="0"/>
              </a:spcAft>
              <a:buClr>
                <a:schemeClr val="lt1"/>
              </a:buClr>
              <a:buSzPts val="5000"/>
              <a:buNone/>
              <a:defRPr b="1" sz="5000">
                <a:solidFill>
                  <a:schemeClr val="lt1"/>
                </a:solidFill>
              </a:defRPr>
            </a:lvl2pPr>
            <a:lvl3pPr lvl="2" rtl="0" algn="ctr">
              <a:spcBef>
                <a:spcPts val="0"/>
              </a:spcBef>
              <a:spcAft>
                <a:spcPts val="0"/>
              </a:spcAft>
              <a:buClr>
                <a:schemeClr val="lt1"/>
              </a:buClr>
              <a:buSzPts val="5000"/>
              <a:buNone/>
              <a:defRPr b="1" sz="5000">
                <a:solidFill>
                  <a:schemeClr val="lt1"/>
                </a:solidFill>
              </a:defRPr>
            </a:lvl3pPr>
            <a:lvl4pPr lvl="3" rtl="0" algn="ctr">
              <a:spcBef>
                <a:spcPts val="0"/>
              </a:spcBef>
              <a:spcAft>
                <a:spcPts val="0"/>
              </a:spcAft>
              <a:buClr>
                <a:schemeClr val="lt1"/>
              </a:buClr>
              <a:buSzPts val="5000"/>
              <a:buNone/>
              <a:defRPr b="1" sz="5000">
                <a:solidFill>
                  <a:schemeClr val="lt1"/>
                </a:solidFill>
              </a:defRPr>
            </a:lvl4pPr>
            <a:lvl5pPr lvl="4" rtl="0" algn="ctr">
              <a:spcBef>
                <a:spcPts val="0"/>
              </a:spcBef>
              <a:spcAft>
                <a:spcPts val="0"/>
              </a:spcAft>
              <a:buClr>
                <a:schemeClr val="lt1"/>
              </a:buClr>
              <a:buSzPts val="5000"/>
              <a:buNone/>
              <a:defRPr b="1" sz="5000">
                <a:solidFill>
                  <a:schemeClr val="lt1"/>
                </a:solidFill>
              </a:defRPr>
            </a:lvl5pPr>
            <a:lvl6pPr lvl="5" rtl="0" algn="ctr">
              <a:spcBef>
                <a:spcPts val="0"/>
              </a:spcBef>
              <a:spcAft>
                <a:spcPts val="0"/>
              </a:spcAft>
              <a:buClr>
                <a:schemeClr val="lt1"/>
              </a:buClr>
              <a:buSzPts val="5000"/>
              <a:buNone/>
              <a:defRPr b="1" sz="5000">
                <a:solidFill>
                  <a:schemeClr val="lt1"/>
                </a:solidFill>
              </a:defRPr>
            </a:lvl6pPr>
            <a:lvl7pPr lvl="6" rtl="0" algn="ctr">
              <a:spcBef>
                <a:spcPts val="0"/>
              </a:spcBef>
              <a:spcAft>
                <a:spcPts val="0"/>
              </a:spcAft>
              <a:buClr>
                <a:schemeClr val="lt1"/>
              </a:buClr>
              <a:buSzPts val="5000"/>
              <a:buNone/>
              <a:defRPr b="1" sz="5000">
                <a:solidFill>
                  <a:schemeClr val="lt1"/>
                </a:solidFill>
              </a:defRPr>
            </a:lvl7pPr>
            <a:lvl8pPr lvl="7" rtl="0" algn="ctr">
              <a:spcBef>
                <a:spcPts val="0"/>
              </a:spcBef>
              <a:spcAft>
                <a:spcPts val="0"/>
              </a:spcAft>
              <a:buClr>
                <a:schemeClr val="lt1"/>
              </a:buClr>
              <a:buSzPts val="5000"/>
              <a:buNone/>
              <a:defRPr b="1" sz="5000">
                <a:solidFill>
                  <a:schemeClr val="lt1"/>
                </a:solidFill>
              </a:defRPr>
            </a:lvl8pPr>
            <a:lvl9pPr lvl="8" rtl="0" algn="ctr">
              <a:spcBef>
                <a:spcPts val="0"/>
              </a:spcBef>
              <a:spcAft>
                <a:spcPts val="0"/>
              </a:spcAft>
              <a:buClr>
                <a:schemeClr val="lt1"/>
              </a:buClr>
              <a:buSzPts val="5000"/>
              <a:buNone/>
              <a:defRPr b="1" sz="5000">
                <a:solidFill>
                  <a:schemeClr val="lt1"/>
                </a:solidFill>
              </a:defRPr>
            </a:lvl9pPr>
          </a:lstStyle>
          <a:p>
            <a:r>
              <a:t>xx%</a:t>
            </a:r>
          </a:p>
        </p:txBody>
      </p:sp>
      <p:sp>
        <p:nvSpPr>
          <p:cNvPr id="396" name="Google Shape;396;p53"/>
          <p:cNvSpPr txBox="1"/>
          <p:nvPr>
            <p:ph idx="2" type="subTitle"/>
          </p:nvPr>
        </p:nvSpPr>
        <p:spPr>
          <a:xfrm>
            <a:off x="713250" y="2701904"/>
            <a:ext cx="7717500" cy="36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97" name="Google Shape;397;p53"/>
          <p:cNvSpPr txBox="1"/>
          <p:nvPr>
            <p:ph hasCustomPrompt="1" idx="3" type="title"/>
          </p:nvPr>
        </p:nvSpPr>
        <p:spPr>
          <a:xfrm>
            <a:off x="713227" y="2077096"/>
            <a:ext cx="77175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5000"/>
              <a:buNone/>
              <a:defRPr b="1" sz="5000">
                <a:solidFill>
                  <a:schemeClr val="lt1"/>
                </a:solidFill>
              </a:defRPr>
            </a:lvl1pPr>
            <a:lvl2pPr lvl="1" rtl="0" algn="ctr">
              <a:spcBef>
                <a:spcPts val="0"/>
              </a:spcBef>
              <a:spcAft>
                <a:spcPts val="0"/>
              </a:spcAft>
              <a:buClr>
                <a:schemeClr val="lt1"/>
              </a:buClr>
              <a:buSzPts val="5000"/>
              <a:buNone/>
              <a:defRPr b="1" sz="5000">
                <a:solidFill>
                  <a:schemeClr val="lt1"/>
                </a:solidFill>
              </a:defRPr>
            </a:lvl2pPr>
            <a:lvl3pPr lvl="2" rtl="0" algn="ctr">
              <a:spcBef>
                <a:spcPts val="0"/>
              </a:spcBef>
              <a:spcAft>
                <a:spcPts val="0"/>
              </a:spcAft>
              <a:buClr>
                <a:schemeClr val="lt1"/>
              </a:buClr>
              <a:buSzPts val="5000"/>
              <a:buNone/>
              <a:defRPr b="1" sz="5000">
                <a:solidFill>
                  <a:schemeClr val="lt1"/>
                </a:solidFill>
              </a:defRPr>
            </a:lvl3pPr>
            <a:lvl4pPr lvl="3" rtl="0" algn="ctr">
              <a:spcBef>
                <a:spcPts val="0"/>
              </a:spcBef>
              <a:spcAft>
                <a:spcPts val="0"/>
              </a:spcAft>
              <a:buClr>
                <a:schemeClr val="lt1"/>
              </a:buClr>
              <a:buSzPts val="5000"/>
              <a:buNone/>
              <a:defRPr b="1" sz="5000">
                <a:solidFill>
                  <a:schemeClr val="lt1"/>
                </a:solidFill>
              </a:defRPr>
            </a:lvl4pPr>
            <a:lvl5pPr lvl="4" rtl="0" algn="ctr">
              <a:spcBef>
                <a:spcPts val="0"/>
              </a:spcBef>
              <a:spcAft>
                <a:spcPts val="0"/>
              </a:spcAft>
              <a:buClr>
                <a:schemeClr val="lt1"/>
              </a:buClr>
              <a:buSzPts val="5000"/>
              <a:buNone/>
              <a:defRPr b="1" sz="5000">
                <a:solidFill>
                  <a:schemeClr val="lt1"/>
                </a:solidFill>
              </a:defRPr>
            </a:lvl5pPr>
            <a:lvl6pPr lvl="5" rtl="0" algn="ctr">
              <a:spcBef>
                <a:spcPts val="0"/>
              </a:spcBef>
              <a:spcAft>
                <a:spcPts val="0"/>
              </a:spcAft>
              <a:buClr>
                <a:schemeClr val="lt1"/>
              </a:buClr>
              <a:buSzPts val="5000"/>
              <a:buNone/>
              <a:defRPr b="1" sz="5000">
                <a:solidFill>
                  <a:schemeClr val="lt1"/>
                </a:solidFill>
              </a:defRPr>
            </a:lvl6pPr>
            <a:lvl7pPr lvl="6" rtl="0" algn="ctr">
              <a:spcBef>
                <a:spcPts val="0"/>
              </a:spcBef>
              <a:spcAft>
                <a:spcPts val="0"/>
              </a:spcAft>
              <a:buClr>
                <a:schemeClr val="lt1"/>
              </a:buClr>
              <a:buSzPts val="5000"/>
              <a:buNone/>
              <a:defRPr b="1" sz="5000">
                <a:solidFill>
                  <a:schemeClr val="lt1"/>
                </a:solidFill>
              </a:defRPr>
            </a:lvl7pPr>
            <a:lvl8pPr lvl="7" rtl="0" algn="ctr">
              <a:spcBef>
                <a:spcPts val="0"/>
              </a:spcBef>
              <a:spcAft>
                <a:spcPts val="0"/>
              </a:spcAft>
              <a:buClr>
                <a:schemeClr val="lt1"/>
              </a:buClr>
              <a:buSzPts val="5000"/>
              <a:buNone/>
              <a:defRPr b="1" sz="5000">
                <a:solidFill>
                  <a:schemeClr val="lt1"/>
                </a:solidFill>
              </a:defRPr>
            </a:lvl8pPr>
            <a:lvl9pPr lvl="8" rtl="0" algn="ctr">
              <a:spcBef>
                <a:spcPts val="0"/>
              </a:spcBef>
              <a:spcAft>
                <a:spcPts val="0"/>
              </a:spcAft>
              <a:buClr>
                <a:schemeClr val="lt1"/>
              </a:buClr>
              <a:buSzPts val="5000"/>
              <a:buNone/>
              <a:defRPr b="1" sz="5000">
                <a:solidFill>
                  <a:schemeClr val="lt1"/>
                </a:solidFill>
              </a:defRPr>
            </a:lvl9pPr>
          </a:lstStyle>
          <a:p>
            <a:r>
              <a:t>xx%</a:t>
            </a:r>
          </a:p>
        </p:txBody>
      </p:sp>
      <p:sp>
        <p:nvSpPr>
          <p:cNvPr id="398" name="Google Shape;398;p53"/>
          <p:cNvSpPr txBox="1"/>
          <p:nvPr>
            <p:ph idx="4" type="subTitle"/>
          </p:nvPr>
        </p:nvSpPr>
        <p:spPr>
          <a:xfrm>
            <a:off x="713250" y="4139179"/>
            <a:ext cx="7717500" cy="36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sz="1400">
                <a:solidFill>
                  <a:schemeClr val="lt1"/>
                </a:solidFill>
                <a:latin typeface="Didact Gothic"/>
                <a:ea typeface="Didact Gothic"/>
                <a:cs typeface="Didact Gothic"/>
                <a:sym typeface="Didact Gothic"/>
              </a:defRPr>
            </a:lvl9pPr>
          </a:lstStyle>
          <a:p/>
        </p:txBody>
      </p:sp>
      <p:sp>
        <p:nvSpPr>
          <p:cNvPr id="399" name="Google Shape;399;p53"/>
          <p:cNvSpPr txBox="1"/>
          <p:nvPr>
            <p:ph hasCustomPrompt="1" idx="5" type="title"/>
          </p:nvPr>
        </p:nvSpPr>
        <p:spPr>
          <a:xfrm>
            <a:off x="713227" y="3514371"/>
            <a:ext cx="7717500" cy="75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5000"/>
              <a:buNone/>
              <a:defRPr b="1" sz="5000">
                <a:solidFill>
                  <a:schemeClr val="lt1"/>
                </a:solidFill>
              </a:defRPr>
            </a:lvl1pPr>
            <a:lvl2pPr lvl="1" rtl="0" algn="ctr">
              <a:spcBef>
                <a:spcPts val="0"/>
              </a:spcBef>
              <a:spcAft>
                <a:spcPts val="0"/>
              </a:spcAft>
              <a:buClr>
                <a:schemeClr val="lt1"/>
              </a:buClr>
              <a:buSzPts val="5000"/>
              <a:buNone/>
              <a:defRPr b="1" sz="5000">
                <a:solidFill>
                  <a:schemeClr val="lt1"/>
                </a:solidFill>
              </a:defRPr>
            </a:lvl2pPr>
            <a:lvl3pPr lvl="2" rtl="0" algn="ctr">
              <a:spcBef>
                <a:spcPts val="0"/>
              </a:spcBef>
              <a:spcAft>
                <a:spcPts val="0"/>
              </a:spcAft>
              <a:buClr>
                <a:schemeClr val="lt1"/>
              </a:buClr>
              <a:buSzPts val="5000"/>
              <a:buNone/>
              <a:defRPr b="1" sz="5000">
                <a:solidFill>
                  <a:schemeClr val="lt1"/>
                </a:solidFill>
              </a:defRPr>
            </a:lvl3pPr>
            <a:lvl4pPr lvl="3" rtl="0" algn="ctr">
              <a:spcBef>
                <a:spcPts val="0"/>
              </a:spcBef>
              <a:spcAft>
                <a:spcPts val="0"/>
              </a:spcAft>
              <a:buClr>
                <a:schemeClr val="lt1"/>
              </a:buClr>
              <a:buSzPts val="5000"/>
              <a:buNone/>
              <a:defRPr b="1" sz="5000">
                <a:solidFill>
                  <a:schemeClr val="lt1"/>
                </a:solidFill>
              </a:defRPr>
            </a:lvl4pPr>
            <a:lvl5pPr lvl="4" rtl="0" algn="ctr">
              <a:spcBef>
                <a:spcPts val="0"/>
              </a:spcBef>
              <a:spcAft>
                <a:spcPts val="0"/>
              </a:spcAft>
              <a:buClr>
                <a:schemeClr val="lt1"/>
              </a:buClr>
              <a:buSzPts val="5000"/>
              <a:buNone/>
              <a:defRPr b="1" sz="5000">
                <a:solidFill>
                  <a:schemeClr val="lt1"/>
                </a:solidFill>
              </a:defRPr>
            </a:lvl5pPr>
            <a:lvl6pPr lvl="5" rtl="0" algn="ctr">
              <a:spcBef>
                <a:spcPts val="0"/>
              </a:spcBef>
              <a:spcAft>
                <a:spcPts val="0"/>
              </a:spcAft>
              <a:buClr>
                <a:schemeClr val="lt1"/>
              </a:buClr>
              <a:buSzPts val="5000"/>
              <a:buNone/>
              <a:defRPr b="1" sz="5000">
                <a:solidFill>
                  <a:schemeClr val="lt1"/>
                </a:solidFill>
              </a:defRPr>
            </a:lvl6pPr>
            <a:lvl7pPr lvl="6" rtl="0" algn="ctr">
              <a:spcBef>
                <a:spcPts val="0"/>
              </a:spcBef>
              <a:spcAft>
                <a:spcPts val="0"/>
              </a:spcAft>
              <a:buClr>
                <a:schemeClr val="lt1"/>
              </a:buClr>
              <a:buSzPts val="5000"/>
              <a:buNone/>
              <a:defRPr b="1" sz="5000">
                <a:solidFill>
                  <a:schemeClr val="lt1"/>
                </a:solidFill>
              </a:defRPr>
            </a:lvl7pPr>
            <a:lvl8pPr lvl="7" rtl="0" algn="ctr">
              <a:spcBef>
                <a:spcPts val="0"/>
              </a:spcBef>
              <a:spcAft>
                <a:spcPts val="0"/>
              </a:spcAft>
              <a:buClr>
                <a:schemeClr val="lt1"/>
              </a:buClr>
              <a:buSzPts val="5000"/>
              <a:buNone/>
              <a:defRPr b="1" sz="5000">
                <a:solidFill>
                  <a:schemeClr val="lt1"/>
                </a:solidFill>
              </a:defRPr>
            </a:lvl8pPr>
            <a:lvl9pPr lvl="8" rtl="0" algn="ctr">
              <a:spcBef>
                <a:spcPts val="0"/>
              </a:spcBef>
              <a:spcAft>
                <a:spcPts val="0"/>
              </a:spcAft>
              <a:buClr>
                <a:schemeClr val="lt1"/>
              </a:buClr>
              <a:buSzPts val="5000"/>
              <a:buNone/>
              <a:defRPr b="1" sz="5000">
                <a:solidFill>
                  <a:schemeClr val="lt1"/>
                </a:solidFill>
              </a:defRPr>
            </a:lvl9pPr>
          </a:lstStyle>
          <a:p>
            <a:r>
              <a:t>xx%</a:t>
            </a:r>
          </a:p>
        </p:txBody>
      </p:sp>
      <p:sp>
        <p:nvSpPr>
          <p:cNvPr id="400" name="Google Shape;400;p53"/>
          <p:cNvSpPr/>
          <p:nvPr/>
        </p:nvSpPr>
        <p:spPr>
          <a:xfrm rot="10800000">
            <a:off x="5913650" y="-411375"/>
            <a:ext cx="5264100" cy="26976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3"/>
          <p:cNvSpPr/>
          <p:nvPr/>
        </p:nvSpPr>
        <p:spPr>
          <a:xfrm>
            <a:off x="-5191825" y="2310500"/>
            <a:ext cx="7403100" cy="3794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3"/>
          <p:cNvSpPr/>
          <p:nvPr/>
        </p:nvSpPr>
        <p:spPr>
          <a:xfrm flipH="1">
            <a:off x="-924100" y="3997950"/>
            <a:ext cx="3329700" cy="15618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34">
    <p:spTree>
      <p:nvGrpSpPr>
        <p:cNvPr id="403" name="Shape 403"/>
        <p:cNvGrpSpPr/>
        <p:nvPr/>
      </p:nvGrpSpPr>
      <p:grpSpPr>
        <a:xfrm>
          <a:off x="0" y="0"/>
          <a:ext cx="0" cy="0"/>
          <a:chOff x="0" y="0"/>
          <a:chExt cx="0" cy="0"/>
        </a:xfrm>
      </p:grpSpPr>
      <p:sp>
        <p:nvSpPr>
          <p:cNvPr id="404" name="Google Shape;404;p54"/>
          <p:cNvSpPr txBox="1"/>
          <p:nvPr>
            <p:ph type="title"/>
          </p:nvPr>
        </p:nvSpPr>
        <p:spPr>
          <a:xfrm>
            <a:off x="716550" y="530725"/>
            <a:ext cx="7710900" cy="528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700"/>
              <a:buNone/>
              <a:defRPr b="1" sz="3000">
                <a:solidFill>
                  <a:schemeClr val="dk1"/>
                </a:solidFill>
              </a:defRPr>
            </a:lvl1pPr>
            <a:lvl2pPr lvl="1" rtl="0" algn="ctr">
              <a:spcBef>
                <a:spcPts val="0"/>
              </a:spcBef>
              <a:spcAft>
                <a:spcPts val="0"/>
              </a:spcAft>
              <a:buClr>
                <a:schemeClr val="dk1"/>
              </a:buClr>
              <a:buSzPts val="3000"/>
              <a:buNone/>
              <a:defRPr b="1">
                <a:solidFill>
                  <a:schemeClr val="dk1"/>
                </a:solidFill>
              </a:defRPr>
            </a:lvl2pPr>
            <a:lvl3pPr lvl="2" rtl="0" algn="ctr">
              <a:spcBef>
                <a:spcPts val="0"/>
              </a:spcBef>
              <a:spcAft>
                <a:spcPts val="0"/>
              </a:spcAft>
              <a:buClr>
                <a:schemeClr val="dk1"/>
              </a:buClr>
              <a:buSzPts val="3000"/>
              <a:buNone/>
              <a:defRPr b="1">
                <a:solidFill>
                  <a:schemeClr val="dk1"/>
                </a:solidFill>
              </a:defRPr>
            </a:lvl3pPr>
            <a:lvl4pPr lvl="3" rtl="0" algn="ctr">
              <a:spcBef>
                <a:spcPts val="0"/>
              </a:spcBef>
              <a:spcAft>
                <a:spcPts val="0"/>
              </a:spcAft>
              <a:buClr>
                <a:schemeClr val="dk1"/>
              </a:buClr>
              <a:buSzPts val="3000"/>
              <a:buNone/>
              <a:defRPr b="1">
                <a:solidFill>
                  <a:schemeClr val="dk1"/>
                </a:solidFill>
              </a:defRPr>
            </a:lvl4pPr>
            <a:lvl5pPr lvl="4" rtl="0" algn="ctr">
              <a:spcBef>
                <a:spcPts val="0"/>
              </a:spcBef>
              <a:spcAft>
                <a:spcPts val="0"/>
              </a:spcAft>
              <a:buClr>
                <a:schemeClr val="dk1"/>
              </a:buClr>
              <a:buSzPts val="3000"/>
              <a:buNone/>
              <a:defRPr b="1">
                <a:solidFill>
                  <a:schemeClr val="dk1"/>
                </a:solidFill>
              </a:defRPr>
            </a:lvl5pPr>
            <a:lvl6pPr lvl="5" rtl="0" algn="ctr">
              <a:spcBef>
                <a:spcPts val="0"/>
              </a:spcBef>
              <a:spcAft>
                <a:spcPts val="0"/>
              </a:spcAft>
              <a:buClr>
                <a:schemeClr val="dk1"/>
              </a:buClr>
              <a:buSzPts val="3000"/>
              <a:buNone/>
              <a:defRPr b="1">
                <a:solidFill>
                  <a:schemeClr val="dk1"/>
                </a:solidFill>
              </a:defRPr>
            </a:lvl6pPr>
            <a:lvl7pPr lvl="6" rtl="0" algn="ctr">
              <a:spcBef>
                <a:spcPts val="0"/>
              </a:spcBef>
              <a:spcAft>
                <a:spcPts val="0"/>
              </a:spcAft>
              <a:buClr>
                <a:schemeClr val="dk1"/>
              </a:buClr>
              <a:buSzPts val="3000"/>
              <a:buNone/>
              <a:defRPr b="1">
                <a:solidFill>
                  <a:schemeClr val="dk1"/>
                </a:solidFill>
              </a:defRPr>
            </a:lvl7pPr>
            <a:lvl8pPr lvl="7" rtl="0" algn="ctr">
              <a:spcBef>
                <a:spcPts val="0"/>
              </a:spcBef>
              <a:spcAft>
                <a:spcPts val="0"/>
              </a:spcAft>
              <a:buClr>
                <a:schemeClr val="dk1"/>
              </a:buClr>
              <a:buSzPts val="3000"/>
              <a:buNone/>
              <a:defRPr b="1">
                <a:solidFill>
                  <a:schemeClr val="dk1"/>
                </a:solidFill>
              </a:defRPr>
            </a:lvl8pPr>
            <a:lvl9pPr lvl="8" rtl="0" algn="ctr">
              <a:spcBef>
                <a:spcPts val="0"/>
              </a:spcBef>
              <a:spcAft>
                <a:spcPts val="0"/>
              </a:spcAft>
              <a:buClr>
                <a:schemeClr val="dk1"/>
              </a:buClr>
              <a:buSzPts val="3000"/>
              <a:buNone/>
              <a:defRPr b="1">
                <a:solidFill>
                  <a:schemeClr val="dk1"/>
                </a:solidFill>
              </a:defRPr>
            </a:lvl9pPr>
          </a:lstStyle>
          <a:p/>
        </p:txBody>
      </p:sp>
      <p:sp>
        <p:nvSpPr>
          <p:cNvPr id="405" name="Google Shape;405;p54"/>
          <p:cNvSpPr/>
          <p:nvPr/>
        </p:nvSpPr>
        <p:spPr>
          <a:xfrm>
            <a:off x="-1681400" y="248210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6" name="Google Shape;406;p54"/>
          <p:cNvSpPr/>
          <p:nvPr/>
        </p:nvSpPr>
        <p:spPr>
          <a:xfrm rot="10800000">
            <a:off x="6494725" y="-11822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07" name="Google Shape;407;p54"/>
          <p:cNvSpPr/>
          <p:nvPr/>
        </p:nvSpPr>
        <p:spPr>
          <a:xfrm rot="10800000">
            <a:off x="5454700" y="-17893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4"/>
          <p:cNvSpPr txBox="1"/>
          <p:nvPr>
            <p:ph idx="2" type="title"/>
          </p:nvPr>
        </p:nvSpPr>
        <p:spPr>
          <a:xfrm>
            <a:off x="928050" y="3565775"/>
            <a:ext cx="15096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409" name="Google Shape;409;p54"/>
          <p:cNvSpPr txBox="1"/>
          <p:nvPr>
            <p:ph idx="1" type="subTitle"/>
          </p:nvPr>
        </p:nvSpPr>
        <p:spPr>
          <a:xfrm>
            <a:off x="758850" y="3950490"/>
            <a:ext cx="1848000" cy="390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0" name="Google Shape;410;p54"/>
          <p:cNvSpPr txBox="1"/>
          <p:nvPr>
            <p:ph idx="3" type="title"/>
          </p:nvPr>
        </p:nvSpPr>
        <p:spPr>
          <a:xfrm>
            <a:off x="6686827" y="3565775"/>
            <a:ext cx="15096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411" name="Google Shape;411;p54"/>
          <p:cNvSpPr txBox="1"/>
          <p:nvPr>
            <p:ph idx="4" type="subTitle"/>
          </p:nvPr>
        </p:nvSpPr>
        <p:spPr>
          <a:xfrm>
            <a:off x="6517622" y="3950490"/>
            <a:ext cx="1848000" cy="390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2" name="Google Shape;412;p54"/>
          <p:cNvSpPr txBox="1"/>
          <p:nvPr>
            <p:ph idx="5" type="title"/>
          </p:nvPr>
        </p:nvSpPr>
        <p:spPr>
          <a:xfrm>
            <a:off x="3815126" y="3565775"/>
            <a:ext cx="1509600" cy="333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800"/>
              <a:buNone/>
              <a:defRPr b="1" sz="1800">
                <a:solidFill>
                  <a:schemeClr val="dk1"/>
                </a:solidFill>
              </a:defRPr>
            </a:lvl1pPr>
            <a:lvl2pPr lvl="1" rtl="0" algn="ctr">
              <a:spcBef>
                <a:spcPts val="0"/>
              </a:spcBef>
              <a:spcAft>
                <a:spcPts val="0"/>
              </a:spcAft>
              <a:buClr>
                <a:schemeClr val="dk1"/>
              </a:buClr>
              <a:buSzPts val="1800"/>
              <a:buNone/>
              <a:defRPr sz="1800">
                <a:solidFill>
                  <a:schemeClr val="dk1"/>
                </a:solidFill>
              </a:defRPr>
            </a:lvl2pPr>
            <a:lvl3pPr lvl="2" rtl="0" algn="ctr">
              <a:spcBef>
                <a:spcPts val="0"/>
              </a:spcBef>
              <a:spcAft>
                <a:spcPts val="0"/>
              </a:spcAft>
              <a:buClr>
                <a:schemeClr val="dk1"/>
              </a:buClr>
              <a:buSzPts val="1800"/>
              <a:buNone/>
              <a:defRPr sz="1800">
                <a:solidFill>
                  <a:schemeClr val="dk1"/>
                </a:solidFill>
              </a:defRPr>
            </a:lvl3pPr>
            <a:lvl4pPr lvl="3" rtl="0" algn="ctr">
              <a:spcBef>
                <a:spcPts val="0"/>
              </a:spcBef>
              <a:spcAft>
                <a:spcPts val="0"/>
              </a:spcAft>
              <a:buClr>
                <a:schemeClr val="dk1"/>
              </a:buClr>
              <a:buSzPts val="1800"/>
              <a:buNone/>
              <a:defRPr sz="1800">
                <a:solidFill>
                  <a:schemeClr val="dk1"/>
                </a:solidFill>
              </a:defRPr>
            </a:lvl4pPr>
            <a:lvl5pPr lvl="4" rtl="0" algn="ctr">
              <a:spcBef>
                <a:spcPts val="0"/>
              </a:spcBef>
              <a:spcAft>
                <a:spcPts val="0"/>
              </a:spcAft>
              <a:buClr>
                <a:schemeClr val="dk1"/>
              </a:buClr>
              <a:buSzPts val="1800"/>
              <a:buNone/>
              <a:defRPr sz="1800">
                <a:solidFill>
                  <a:schemeClr val="dk1"/>
                </a:solidFill>
              </a:defRPr>
            </a:lvl5pPr>
            <a:lvl6pPr lvl="5" rtl="0" algn="ctr">
              <a:spcBef>
                <a:spcPts val="0"/>
              </a:spcBef>
              <a:spcAft>
                <a:spcPts val="0"/>
              </a:spcAft>
              <a:buClr>
                <a:schemeClr val="dk1"/>
              </a:buClr>
              <a:buSzPts val="1800"/>
              <a:buNone/>
              <a:defRPr sz="1800">
                <a:solidFill>
                  <a:schemeClr val="dk1"/>
                </a:solidFill>
              </a:defRPr>
            </a:lvl6pPr>
            <a:lvl7pPr lvl="6" rtl="0" algn="ctr">
              <a:spcBef>
                <a:spcPts val="0"/>
              </a:spcBef>
              <a:spcAft>
                <a:spcPts val="0"/>
              </a:spcAft>
              <a:buClr>
                <a:schemeClr val="dk1"/>
              </a:buClr>
              <a:buSzPts val="1800"/>
              <a:buNone/>
              <a:defRPr sz="1800">
                <a:solidFill>
                  <a:schemeClr val="dk1"/>
                </a:solidFill>
              </a:defRPr>
            </a:lvl7pPr>
            <a:lvl8pPr lvl="7" rtl="0" algn="ctr">
              <a:spcBef>
                <a:spcPts val="0"/>
              </a:spcBef>
              <a:spcAft>
                <a:spcPts val="0"/>
              </a:spcAft>
              <a:buClr>
                <a:schemeClr val="dk1"/>
              </a:buClr>
              <a:buSzPts val="1800"/>
              <a:buNone/>
              <a:defRPr sz="1800">
                <a:solidFill>
                  <a:schemeClr val="dk1"/>
                </a:solidFill>
              </a:defRPr>
            </a:lvl8pPr>
            <a:lvl9pPr lvl="8" rtl="0" algn="ctr">
              <a:spcBef>
                <a:spcPts val="0"/>
              </a:spcBef>
              <a:spcAft>
                <a:spcPts val="0"/>
              </a:spcAft>
              <a:buClr>
                <a:schemeClr val="dk1"/>
              </a:buClr>
              <a:buSzPts val="1800"/>
              <a:buNone/>
              <a:defRPr sz="1800">
                <a:solidFill>
                  <a:schemeClr val="dk1"/>
                </a:solidFill>
              </a:defRPr>
            </a:lvl9pPr>
          </a:lstStyle>
          <a:p/>
        </p:txBody>
      </p:sp>
      <p:sp>
        <p:nvSpPr>
          <p:cNvPr id="413" name="Google Shape;413;p54"/>
          <p:cNvSpPr txBox="1"/>
          <p:nvPr>
            <p:ph idx="6" type="subTitle"/>
          </p:nvPr>
        </p:nvSpPr>
        <p:spPr>
          <a:xfrm>
            <a:off x="3645921" y="3950490"/>
            <a:ext cx="1848000" cy="390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lgn="ctr">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p:txBody>
      </p:sp>
      <p:sp>
        <p:nvSpPr>
          <p:cNvPr id="414" name="Google Shape;414;p54"/>
          <p:cNvSpPr txBox="1"/>
          <p:nvPr>
            <p:ph hasCustomPrompt="1" idx="7" type="title"/>
          </p:nvPr>
        </p:nvSpPr>
        <p:spPr>
          <a:xfrm>
            <a:off x="4006513" y="2497875"/>
            <a:ext cx="1131000" cy="390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None/>
              <a:defRPr b="1" sz="2500">
                <a:solidFill>
                  <a:schemeClr val="dk1"/>
                </a:solidFill>
              </a:defRPr>
            </a:lvl1pPr>
            <a:lvl2pPr lvl="1" rtl="0" algn="ctr">
              <a:spcBef>
                <a:spcPts val="0"/>
              </a:spcBef>
              <a:spcAft>
                <a:spcPts val="0"/>
              </a:spcAft>
              <a:buClr>
                <a:schemeClr val="dk1"/>
              </a:buClr>
              <a:buSzPts val="2500"/>
              <a:buNone/>
              <a:defRPr b="1" sz="2500">
                <a:solidFill>
                  <a:schemeClr val="dk1"/>
                </a:solidFill>
              </a:defRPr>
            </a:lvl2pPr>
            <a:lvl3pPr lvl="2" rtl="0" algn="ctr">
              <a:spcBef>
                <a:spcPts val="0"/>
              </a:spcBef>
              <a:spcAft>
                <a:spcPts val="0"/>
              </a:spcAft>
              <a:buClr>
                <a:schemeClr val="dk1"/>
              </a:buClr>
              <a:buSzPts val="2500"/>
              <a:buNone/>
              <a:defRPr b="1" sz="2500">
                <a:solidFill>
                  <a:schemeClr val="dk1"/>
                </a:solidFill>
              </a:defRPr>
            </a:lvl3pPr>
            <a:lvl4pPr lvl="3" rtl="0" algn="ctr">
              <a:spcBef>
                <a:spcPts val="0"/>
              </a:spcBef>
              <a:spcAft>
                <a:spcPts val="0"/>
              </a:spcAft>
              <a:buClr>
                <a:schemeClr val="dk1"/>
              </a:buClr>
              <a:buSzPts val="2500"/>
              <a:buNone/>
              <a:defRPr b="1" sz="2500">
                <a:solidFill>
                  <a:schemeClr val="dk1"/>
                </a:solidFill>
              </a:defRPr>
            </a:lvl4pPr>
            <a:lvl5pPr lvl="4" rtl="0" algn="ctr">
              <a:spcBef>
                <a:spcPts val="0"/>
              </a:spcBef>
              <a:spcAft>
                <a:spcPts val="0"/>
              </a:spcAft>
              <a:buClr>
                <a:schemeClr val="dk1"/>
              </a:buClr>
              <a:buSzPts val="2500"/>
              <a:buNone/>
              <a:defRPr b="1" sz="2500">
                <a:solidFill>
                  <a:schemeClr val="dk1"/>
                </a:solidFill>
              </a:defRPr>
            </a:lvl5pPr>
            <a:lvl6pPr lvl="5" rtl="0" algn="ctr">
              <a:spcBef>
                <a:spcPts val="0"/>
              </a:spcBef>
              <a:spcAft>
                <a:spcPts val="0"/>
              </a:spcAft>
              <a:buClr>
                <a:schemeClr val="dk1"/>
              </a:buClr>
              <a:buSzPts val="2500"/>
              <a:buNone/>
              <a:defRPr b="1" sz="2500">
                <a:solidFill>
                  <a:schemeClr val="dk1"/>
                </a:solidFill>
              </a:defRPr>
            </a:lvl6pPr>
            <a:lvl7pPr lvl="6" rtl="0" algn="ctr">
              <a:spcBef>
                <a:spcPts val="0"/>
              </a:spcBef>
              <a:spcAft>
                <a:spcPts val="0"/>
              </a:spcAft>
              <a:buClr>
                <a:schemeClr val="dk1"/>
              </a:buClr>
              <a:buSzPts val="2500"/>
              <a:buNone/>
              <a:defRPr b="1" sz="2500">
                <a:solidFill>
                  <a:schemeClr val="dk1"/>
                </a:solidFill>
              </a:defRPr>
            </a:lvl7pPr>
            <a:lvl8pPr lvl="7" rtl="0" algn="ctr">
              <a:spcBef>
                <a:spcPts val="0"/>
              </a:spcBef>
              <a:spcAft>
                <a:spcPts val="0"/>
              </a:spcAft>
              <a:buClr>
                <a:schemeClr val="dk1"/>
              </a:buClr>
              <a:buSzPts val="2500"/>
              <a:buNone/>
              <a:defRPr b="1" sz="2500">
                <a:solidFill>
                  <a:schemeClr val="dk1"/>
                </a:solidFill>
              </a:defRPr>
            </a:lvl8pPr>
            <a:lvl9pPr lvl="8" rtl="0" algn="ctr">
              <a:spcBef>
                <a:spcPts val="0"/>
              </a:spcBef>
              <a:spcAft>
                <a:spcPts val="0"/>
              </a:spcAft>
              <a:buClr>
                <a:schemeClr val="dk1"/>
              </a:buClr>
              <a:buSzPts val="2500"/>
              <a:buNone/>
              <a:defRPr b="1" sz="2500">
                <a:solidFill>
                  <a:schemeClr val="dk1"/>
                </a:solidFill>
              </a:defRPr>
            </a:lvl9pPr>
          </a:lstStyle>
          <a:p>
            <a:r>
              <a:t>xx%</a:t>
            </a:r>
          </a:p>
        </p:txBody>
      </p:sp>
      <p:sp>
        <p:nvSpPr>
          <p:cNvPr id="415" name="Google Shape;415;p54"/>
          <p:cNvSpPr txBox="1"/>
          <p:nvPr>
            <p:ph hasCustomPrompt="1" idx="8" type="title"/>
          </p:nvPr>
        </p:nvSpPr>
        <p:spPr>
          <a:xfrm>
            <a:off x="1117350" y="2497873"/>
            <a:ext cx="1131000" cy="390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None/>
              <a:defRPr b="1" sz="2500">
                <a:solidFill>
                  <a:schemeClr val="dk1"/>
                </a:solidFill>
              </a:defRPr>
            </a:lvl1pPr>
            <a:lvl2pPr lvl="1" rtl="0" algn="ctr">
              <a:spcBef>
                <a:spcPts val="0"/>
              </a:spcBef>
              <a:spcAft>
                <a:spcPts val="0"/>
              </a:spcAft>
              <a:buClr>
                <a:schemeClr val="dk1"/>
              </a:buClr>
              <a:buSzPts val="2500"/>
              <a:buNone/>
              <a:defRPr b="1" sz="2500">
                <a:solidFill>
                  <a:schemeClr val="dk1"/>
                </a:solidFill>
              </a:defRPr>
            </a:lvl2pPr>
            <a:lvl3pPr lvl="2" rtl="0" algn="ctr">
              <a:spcBef>
                <a:spcPts val="0"/>
              </a:spcBef>
              <a:spcAft>
                <a:spcPts val="0"/>
              </a:spcAft>
              <a:buClr>
                <a:schemeClr val="dk1"/>
              </a:buClr>
              <a:buSzPts val="2500"/>
              <a:buNone/>
              <a:defRPr b="1" sz="2500">
                <a:solidFill>
                  <a:schemeClr val="dk1"/>
                </a:solidFill>
              </a:defRPr>
            </a:lvl3pPr>
            <a:lvl4pPr lvl="3" rtl="0" algn="ctr">
              <a:spcBef>
                <a:spcPts val="0"/>
              </a:spcBef>
              <a:spcAft>
                <a:spcPts val="0"/>
              </a:spcAft>
              <a:buClr>
                <a:schemeClr val="dk1"/>
              </a:buClr>
              <a:buSzPts val="2500"/>
              <a:buNone/>
              <a:defRPr b="1" sz="2500">
                <a:solidFill>
                  <a:schemeClr val="dk1"/>
                </a:solidFill>
              </a:defRPr>
            </a:lvl4pPr>
            <a:lvl5pPr lvl="4" rtl="0" algn="ctr">
              <a:spcBef>
                <a:spcPts val="0"/>
              </a:spcBef>
              <a:spcAft>
                <a:spcPts val="0"/>
              </a:spcAft>
              <a:buClr>
                <a:schemeClr val="dk1"/>
              </a:buClr>
              <a:buSzPts val="2500"/>
              <a:buNone/>
              <a:defRPr b="1" sz="2500">
                <a:solidFill>
                  <a:schemeClr val="dk1"/>
                </a:solidFill>
              </a:defRPr>
            </a:lvl5pPr>
            <a:lvl6pPr lvl="5" rtl="0" algn="ctr">
              <a:spcBef>
                <a:spcPts val="0"/>
              </a:spcBef>
              <a:spcAft>
                <a:spcPts val="0"/>
              </a:spcAft>
              <a:buClr>
                <a:schemeClr val="dk1"/>
              </a:buClr>
              <a:buSzPts val="2500"/>
              <a:buNone/>
              <a:defRPr b="1" sz="2500">
                <a:solidFill>
                  <a:schemeClr val="dk1"/>
                </a:solidFill>
              </a:defRPr>
            </a:lvl6pPr>
            <a:lvl7pPr lvl="6" rtl="0" algn="ctr">
              <a:spcBef>
                <a:spcPts val="0"/>
              </a:spcBef>
              <a:spcAft>
                <a:spcPts val="0"/>
              </a:spcAft>
              <a:buClr>
                <a:schemeClr val="dk1"/>
              </a:buClr>
              <a:buSzPts val="2500"/>
              <a:buNone/>
              <a:defRPr b="1" sz="2500">
                <a:solidFill>
                  <a:schemeClr val="dk1"/>
                </a:solidFill>
              </a:defRPr>
            </a:lvl7pPr>
            <a:lvl8pPr lvl="7" rtl="0" algn="ctr">
              <a:spcBef>
                <a:spcPts val="0"/>
              </a:spcBef>
              <a:spcAft>
                <a:spcPts val="0"/>
              </a:spcAft>
              <a:buClr>
                <a:schemeClr val="dk1"/>
              </a:buClr>
              <a:buSzPts val="2500"/>
              <a:buNone/>
              <a:defRPr b="1" sz="2500">
                <a:solidFill>
                  <a:schemeClr val="dk1"/>
                </a:solidFill>
              </a:defRPr>
            </a:lvl8pPr>
            <a:lvl9pPr lvl="8" rtl="0" algn="ctr">
              <a:spcBef>
                <a:spcPts val="0"/>
              </a:spcBef>
              <a:spcAft>
                <a:spcPts val="0"/>
              </a:spcAft>
              <a:buClr>
                <a:schemeClr val="dk1"/>
              </a:buClr>
              <a:buSzPts val="2500"/>
              <a:buNone/>
              <a:defRPr b="1" sz="2500">
                <a:solidFill>
                  <a:schemeClr val="dk1"/>
                </a:solidFill>
              </a:defRPr>
            </a:lvl9pPr>
          </a:lstStyle>
          <a:p>
            <a:r>
              <a:t>xx%</a:t>
            </a:r>
          </a:p>
        </p:txBody>
      </p:sp>
      <p:sp>
        <p:nvSpPr>
          <p:cNvPr id="416" name="Google Shape;416;p54"/>
          <p:cNvSpPr txBox="1"/>
          <p:nvPr>
            <p:ph hasCustomPrompt="1" idx="9" type="title"/>
          </p:nvPr>
        </p:nvSpPr>
        <p:spPr>
          <a:xfrm>
            <a:off x="6876113" y="2497873"/>
            <a:ext cx="1131000" cy="390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2500"/>
              <a:buNone/>
              <a:defRPr b="1" sz="2500">
                <a:solidFill>
                  <a:schemeClr val="dk1"/>
                </a:solidFill>
              </a:defRPr>
            </a:lvl1pPr>
            <a:lvl2pPr lvl="1" rtl="0" algn="ctr">
              <a:spcBef>
                <a:spcPts val="0"/>
              </a:spcBef>
              <a:spcAft>
                <a:spcPts val="0"/>
              </a:spcAft>
              <a:buClr>
                <a:schemeClr val="dk1"/>
              </a:buClr>
              <a:buSzPts val="2500"/>
              <a:buNone/>
              <a:defRPr b="1" sz="2500">
                <a:solidFill>
                  <a:schemeClr val="dk1"/>
                </a:solidFill>
              </a:defRPr>
            </a:lvl2pPr>
            <a:lvl3pPr lvl="2" rtl="0" algn="ctr">
              <a:spcBef>
                <a:spcPts val="0"/>
              </a:spcBef>
              <a:spcAft>
                <a:spcPts val="0"/>
              </a:spcAft>
              <a:buClr>
                <a:schemeClr val="dk1"/>
              </a:buClr>
              <a:buSzPts val="2500"/>
              <a:buNone/>
              <a:defRPr b="1" sz="2500">
                <a:solidFill>
                  <a:schemeClr val="dk1"/>
                </a:solidFill>
              </a:defRPr>
            </a:lvl3pPr>
            <a:lvl4pPr lvl="3" rtl="0" algn="ctr">
              <a:spcBef>
                <a:spcPts val="0"/>
              </a:spcBef>
              <a:spcAft>
                <a:spcPts val="0"/>
              </a:spcAft>
              <a:buClr>
                <a:schemeClr val="dk1"/>
              </a:buClr>
              <a:buSzPts val="2500"/>
              <a:buNone/>
              <a:defRPr b="1" sz="2500">
                <a:solidFill>
                  <a:schemeClr val="dk1"/>
                </a:solidFill>
              </a:defRPr>
            </a:lvl4pPr>
            <a:lvl5pPr lvl="4" rtl="0" algn="ctr">
              <a:spcBef>
                <a:spcPts val="0"/>
              </a:spcBef>
              <a:spcAft>
                <a:spcPts val="0"/>
              </a:spcAft>
              <a:buClr>
                <a:schemeClr val="dk1"/>
              </a:buClr>
              <a:buSzPts val="2500"/>
              <a:buNone/>
              <a:defRPr b="1" sz="2500">
                <a:solidFill>
                  <a:schemeClr val="dk1"/>
                </a:solidFill>
              </a:defRPr>
            </a:lvl5pPr>
            <a:lvl6pPr lvl="5" rtl="0" algn="ctr">
              <a:spcBef>
                <a:spcPts val="0"/>
              </a:spcBef>
              <a:spcAft>
                <a:spcPts val="0"/>
              </a:spcAft>
              <a:buClr>
                <a:schemeClr val="dk1"/>
              </a:buClr>
              <a:buSzPts val="2500"/>
              <a:buNone/>
              <a:defRPr b="1" sz="2500">
                <a:solidFill>
                  <a:schemeClr val="dk1"/>
                </a:solidFill>
              </a:defRPr>
            </a:lvl6pPr>
            <a:lvl7pPr lvl="6" rtl="0" algn="ctr">
              <a:spcBef>
                <a:spcPts val="0"/>
              </a:spcBef>
              <a:spcAft>
                <a:spcPts val="0"/>
              </a:spcAft>
              <a:buClr>
                <a:schemeClr val="dk1"/>
              </a:buClr>
              <a:buSzPts val="2500"/>
              <a:buNone/>
              <a:defRPr b="1" sz="2500">
                <a:solidFill>
                  <a:schemeClr val="dk1"/>
                </a:solidFill>
              </a:defRPr>
            </a:lvl7pPr>
            <a:lvl8pPr lvl="7" rtl="0" algn="ctr">
              <a:spcBef>
                <a:spcPts val="0"/>
              </a:spcBef>
              <a:spcAft>
                <a:spcPts val="0"/>
              </a:spcAft>
              <a:buClr>
                <a:schemeClr val="dk1"/>
              </a:buClr>
              <a:buSzPts val="2500"/>
              <a:buNone/>
              <a:defRPr b="1" sz="2500">
                <a:solidFill>
                  <a:schemeClr val="dk1"/>
                </a:solidFill>
              </a:defRPr>
            </a:lvl8pPr>
            <a:lvl9pPr lvl="8" rtl="0" algn="ctr">
              <a:spcBef>
                <a:spcPts val="0"/>
              </a:spcBef>
              <a:spcAft>
                <a:spcPts val="0"/>
              </a:spcAft>
              <a:buClr>
                <a:schemeClr val="dk1"/>
              </a:buClr>
              <a:buSzPts val="2500"/>
              <a:buNone/>
              <a:defRPr b="1" sz="2500">
                <a:solidFill>
                  <a:schemeClr val="dk1"/>
                </a:solidFill>
              </a:defRPr>
            </a:lvl9pPr>
          </a:lstStyle>
          <a:p>
            <a:r>
              <a:t>xx%</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chemeClr val="accent5"/>
        </a:solidFill>
      </p:bgPr>
    </p:bg>
    <p:spTree>
      <p:nvGrpSpPr>
        <p:cNvPr id="417" name="Shape 417"/>
        <p:cNvGrpSpPr/>
        <p:nvPr/>
      </p:nvGrpSpPr>
      <p:grpSpPr>
        <a:xfrm>
          <a:off x="0" y="0"/>
          <a:ext cx="0" cy="0"/>
          <a:chOff x="0" y="0"/>
          <a:chExt cx="0" cy="0"/>
        </a:xfrm>
      </p:grpSpPr>
      <p:sp>
        <p:nvSpPr>
          <p:cNvPr id="418" name="Google Shape;418;p55"/>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5"/>
          <p:cNvSpPr/>
          <p:nvPr/>
        </p:nvSpPr>
        <p:spPr>
          <a:xfrm>
            <a:off x="-75550" y="463300"/>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5"/>
          <p:cNvSpPr/>
          <p:nvPr/>
        </p:nvSpPr>
        <p:spPr>
          <a:xfrm rot="10800000">
            <a:off x="6530450" y="-61437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1" name="Google Shape;421;p55"/>
          <p:cNvSpPr/>
          <p:nvPr/>
        </p:nvSpPr>
        <p:spPr>
          <a:xfrm rot="10800000">
            <a:off x="6749525" y="-709625"/>
            <a:ext cx="3405900" cy="33024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 name="Google Shape;422;p55"/>
          <p:cNvSpPr txBox="1"/>
          <p:nvPr>
            <p:ph type="title"/>
          </p:nvPr>
        </p:nvSpPr>
        <p:spPr>
          <a:xfrm>
            <a:off x="713225" y="530725"/>
            <a:ext cx="3858900" cy="84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b="1" sz="2500">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8">
    <p:bg>
      <p:bgPr>
        <a:solidFill>
          <a:schemeClr val="dk1"/>
        </a:solidFill>
      </p:bgPr>
    </p:bg>
    <p:spTree>
      <p:nvGrpSpPr>
        <p:cNvPr id="423" name="Shape 423"/>
        <p:cNvGrpSpPr/>
        <p:nvPr/>
      </p:nvGrpSpPr>
      <p:grpSpPr>
        <a:xfrm>
          <a:off x="0" y="0"/>
          <a:ext cx="0" cy="0"/>
          <a:chOff x="0" y="0"/>
          <a:chExt cx="0" cy="0"/>
        </a:xfrm>
      </p:grpSpPr>
      <p:sp>
        <p:nvSpPr>
          <p:cNvPr id="424" name="Google Shape;424;p56"/>
          <p:cNvSpPr/>
          <p:nvPr/>
        </p:nvSpPr>
        <p:spPr>
          <a:xfrm>
            <a:off x="4165600" y="2820426"/>
            <a:ext cx="8077200" cy="3875700"/>
          </a:xfrm>
          <a:prstGeom prst="triangle">
            <a:avLst>
              <a:gd fmla="val 50000" name="adj"/>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idact Gothic"/>
              <a:ea typeface="Didact Gothic"/>
              <a:cs typeface="Didact Gothic"/>
              <a:sym typeface="Didact Gothic"/>
            </a:endParaRPr>
          </a:p>
        </p:txBody>
      </p:sp>
      <p:sp>
        <p:nvSpPr>
          <p:cNvPr id="425" name="Google Shape;425;p56"/>
          <p:cNvSpPr/>
          <p:nvPr/>
        </p:nvSpPr>
        <p:spPr>
          <a:xfrm rot="10800000">
            <a:off x="-1006525" y="-294700"/>
            <a:ext cx="4029300" cy="19335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6"/>
          <p:cNvSpPr txBox="1"/>
          <p:nvPr>
            <p:ph type="title"/>
          </p:nvPr>
        </p:nvSpPr>
        <p:spPr>
          <a:xfrm>
            <a:off x="713250" y="672738"/>
            <a:ext cx="7717500" cy="1296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700"/>
              <a:buNone/>
              <a:defRPr b="1" sz="8000">
                <a:solidFill>
                  <a:schemeClr val="accent5"/>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p:txBody>
      </p:sp>
      <p:sp>
        <p:nvSpPr>
          <p:cNvPr id="427" name="Google Shape;427;p56"/>
          <p:cNvSpPr txBox="1"/>
          <p:nvPr>
            <p:ph idx="1" type="body"/>
          </p:nvPr>
        </p:nvSpPr>
        <p:spPr>
          <a:xfrm>
            <a:off x="3068250" y="2129523"/>
            <a:ext cx="3007500" cy="6909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rtl="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
        <p:nvSpPr>
          <p:cNvPr id="428" name="Google Shape;428;p56"/>
          <p:cNvSpPr txBox="1"/>
          <p:nvPr/>
        </p:nvSpPr>
        <p:spPr>
          <a:xfrm>
            <a:off x="2483550" y="3392650"/>
            <a:ext cx="4176900" cy="69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b="1" lang="en" sz="11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100">
                <a:solidFill>
                  <a:schemeClr val="lt1"/>
                </a:solidFill>
                <a:latin typeface="Didact Gothic"/>
                <a:ea typeface="Didact Gothic"/>
                <a:cs typeface="Didact Gothic"/>
                <a:sym typeface="Didact Gothic"/>
              </a:rPr>
              <a:t>, including icons by </a:t>
            </a:r>
            <a:r>
              <a:rPr b="1" lang="en" sz="11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100">
                <a:solidFill>
                  <a:schemeClr val="lt1"/>
                </a:solidFill>
                <a:latin typeface="Didact Gothic"/>
                <a:ea typeface="Didact Gothic"/>
                <a:cs typeface="Didact Gothic"/>
                <a:sym typeface="Didact Gothic"/>
              </a:rPr>
              <a:t>, infographics &amp; images by </a:t>
            </a:r>
            <a:r>
              <a:rPr b="1" lang="en" sz="11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429" name="Google Shape;429;p56"/>
          <p:cNvSpPr txBox="1"/>
          <p:nvPr>
            <p:ph idx="2" type="subTitle"/>
          </p:nvPr>
        </p:nvSpPr>
        <p:spPr>
          <a:xfrm>
            <a:off x="3069175" y="1843125"/>
            <a:ext cx="3007500" cy="4296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35">
    <p:spTree>
      <p:nvGrpSpPr>
        <p:cNvPr id="430" name="Shape 430"/>
        <p:cNvGrpSpPr/>
        <p:nvPr/>
      </p:nvGrpSpPr>
      <p:grpSpPr>
        <a:xfrm>
          <a:off x="0" y="0"/>
          <a:ext cx="0" cy="0"/>
          <a:chOff x="0" y="0"/>
          <a:chExt cx="0" cy="0"/>
        </a:xfrm>
      </p:grpSpPr>
      <p:sp>
        <p:nvSpPr>
          <p:cNvPr id="431" name="Google Shape;431;p57"/>
          <p:cNvSpPr/>
          <p:nvPr/>
        </p:nvSpPr>
        <p:spPr>
          <a:xfrm flipH="1">
            <a:off x="7024500" y="2600625"/>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2" name="Google Shape;432;p57"/>
          <p:cNvSpPr/>
          <p:nvPr/>
        </p:nvSpPr>
        <p:spPr>
          <a:xfrm flipH="1">
            <a:off x="7128800" y="2600625"/>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3" name="Google Shape;433;p57"/>
          <p:cNvSpPr/>
          <p:nvPr/>
        </p:nvSpPr>
        <p:spPr>
          <a:xfrm flipH="1" rot="10800000">
            <a:off x="-762425" y="-915550"/>
            <a:ext cx="3405900" cy="3302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34" name="Google Shape;434;p57"/>
          <p:cNvSpPr/>
          <p:nvPr/>
        </p:nvSpPr>
        <p:spPr>
          <a:xfrm flipH="1" rot="10800000">
            <a:off x="-1681400" y="-15226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5_1">
    <p:spTree>
      <p:nvGrpSpPr>
        <p:cNvPr id="435" name="Shape 435"/>
        <p:cNvGrpSpPr/>
        <p:nvPr/>
      </p:nvGrpSpPr>
      <p:grpSpPr>
        <a:xfrm>
          <a:off x="0" y="0"/>
          <a:ext cx="0" cy="0"/>
          <a:chOff x="0" y="0"/>
          <a:chExt cx="0" cy="0"/>
        </a:xfrm>
      </p:grpSpPr>
      <p:sp>
        <p:nvSpPr>
          <p:cNvPr id="436" name="Google Shape;436;p58"/>
          <p:cNvSpPr/>
          <p:nvPr/>
        </p:nvSpPr>
        <p:spPr>
          <a:xfrm flipH="1" rot="10800000">
            <a:off x="0" y="-36200"/>
            <a:ext cx="2292600" cy="2084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8"/>
          <p:cNvSpPr/>
          <p:nvPr/>
        </p:nvSpPr>
        <p:spPr>
          <a:xfrm>
            <a:off x="6053100" y="3064825"/>
            <a:ext cx="5364900" cy="25164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5_1_1">
    <p:spTree>
      <p:nvGrpSpPr>
        <p:cNvPr id="438" name="Shape 438"/>
        <p:cNvGrpSpPr/>
        <p:nvPr/>
      </p:nvGrpSpPr>
      <p:grpSpPr>
        <a:xfrm>
          <a:off x="0" y="0"/>
          <a:ext cx="0" cy="0"/>
          <a:chOff x="0" y="0"/>
          <a:chExt cx="0" cy="0"/>
        </a:xfrm>
      </p:grpSpPr>
      <p:cxnSp>
        <p:nvCxnSpPr>
          <p:cNvPr id="439" name="Google Shape;439;p59"/>
          <p:cNvCxnSpPr/>
          <p:nvPr/>
        </p:nvCxnSpPr>
        <p:spPr>
          <a:xfrm>
            <a:off x="6350113" y="-1501125"/>
            <a:ext cx="3757500" cy="4183800"/>
          </a:xfrm>
          <a:prstGeom prst="straightConnector1">
            <a:avLst/>
          </a:prstGeom>
          <a:noFill/>
          <a:ln cap="flat" cmpd="sng" w="19050">
            <a:solidFill>
              <a:schemeClr val="dk1"/>
            </a:solidFill>
            <a:prstDash val="solid"/>
            <a:round/>
            <a:headEnd len="med" w="med" type="none"/>
            <a:tailEnd len="med" w="med" type="none"/>
          </a:ln>
        </p:spPr>
      </p:cxnSp>
      <p:sp>
        <p:nvSpPr>
          <p:cNvPr id="440" name="Google Shape;440;p59"/>
          <p:cNvSpPr/>
          <p:nvPr/>
        </p:nvSpPr>
        <p:spPr>
          <a:xfrm>
            <a:off x="-64200" y="3825775"/>
            <a:ext cx="1296000" cy="1382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9"/>
          <p:cNvSpPr/>
          <p:nvPr/>
        </p:nvSpPr>
        <p:spPr>
          <a:xfrm>
            <a:off x="5258900" y="-237925"/>
            <a:ext cx="11403900" cy="5844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9"/>
          <p:cNvSpPr/>
          <p:nvPr/>
        </p:nvSpPr>
        <p:spPr>
          <a:xfrm rot="10800000">
            <a:off x="-5389050" y="-2161975"/>
            <a:ext cx="11403900" cy="58443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9"/>
          <p:cNvSpPr/>
          <p:nvPr/>
        </p:nvSpPr>
        <p:spPr>
          <a:xfrm>
            <a:off x="5211275" y="3863525"/>
            <a:ext cx="2907300" cy="1490100"/>
          </a:xfrm>
          <a:prstGeom prst="triangle">
            <a:avLst>
              <a:gd fmla="val 50000" name="adj"/>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9"/>
          <p:cNvSpPr/>
          <p:nvPr/>
        </p:nvSpPr>
        <p:spPr>
          <a:xfrm rot="10800000">
            <a:off x="1107975" y="-556075"/>
            <a:ext cx="2907300" cy="1490100"/>
          </a:xfrm>
          <a:prstGeom prst="triangle">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5"/>
        </a:solidFill>
      </p:bgPr>
    </p:bg>
    <p:spTree>
      <p:nvGrpSpPr>
        <p:cNvPr id="36" name="Shape 36"/>
        <p:cNvGrpSpPr/>
        <p:nvPr/>
      </p:nvGrpSpPr>
      <p:grpSpPr>
        <a:xfrm>
          <a:off x="0" y="0"/>
          <a:ext cx="0" cy="0"/>
          <a:chOff x="0" y="0"/>
          <a:chExt cx="0" cy="0"/>
        </a:xfrm>
      </p:grpSpPr>
      <p:sp>
        <p:nvSpPr>
          <p:cNvPr id="37" name="Google Shape;37;p7"/>
          <p:cNvSpPr txBox="1"/>
          <p:nvPr>
            <p:ph idx="1" type="body"/>
          </p:nvPr>
        </p:nvSpPr>
        <p:spPr>
          <a:xfrm>
            <a:off x="713225" y="2204605"/>
            <a:ext cx="3850200" cy="6906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
        <p:nvSpPr>
          <p:cNvPr id="38" name="Google Shape;38;p7"/>
          <p:cNvSpPr txBox="1"/>
          <p:nvPr>
            <p:ph type="title"/>
          </p:nvPr>
        </p:nvSpPr>
        <p:spPr>
          <a:xfrm>
            <a:off x="713225" y="923025"/>
            <a:ext cx="4220700" cy="982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700"/>
              <a:buNone/>
              <a:defRPr b="1" sz="3000">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39" name="Shape 39"/>
        <p:cNvGrpSpPr/>
        <p:nvPr/>
      </p:nvGrpSpPr>
      <p:grpSpPr>
        <a:xfrm>
          <a:off x="0" y="0"/>
          <a:ext cx="0" cy="0"/>
          <a:chOff x="0" y="0"/>
          <a:chExt cx="0" cy="0"/>
        </a:xfrm>
      </p:grpSpPr>
      <p:sp>
        <p:nvSpPr>
          <p:cNvPr id="40" name="Google Shape;40;p8"/>
          <p:cNvSpPr txBox="1"/>
          <p:nvPr>
            <p:ph type="title"/>
          </p:nvPr>
        </p:nvSpPr>
        <p:spPr>
          <a:xfrm>
            <a:off x="805050" y="1840500"/>
            <a:ext cx="7533900" cy="14625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2700"/>
              <a:buNone/>
              <a:defRPr b="1" sz="6000">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5"/>
        </a:solidFill>
      </p:bgPr>
    </p:bg>
    <p:spTree>
      <p:nvGrpSpPr>
        <p:cNvPr id="41" name="Shape 41"/>
        <p:cNvGrpSpPr/>
        <p:nvPr/>
      </p:nvGrpSpPr>
      <p:grpSpPr>
        <a:xfrm>
          <a:off x="0" y="0"/>
          <a:ext cx="0" cy="0"/>
          <a:chOff x="0" y="0"/>
          <a:chExt cx="0" cy="0"/>
        </a:xfrm>
      </p:grpSpPr>
      <p:sp>
        <p:nvSpPr>
          <p:cNvPr id="42" name="Google Shape;42;p9"/>
          <p:cNvSpPr/>
          <p:nvPr/>
        </p:nvSpPr>
        <p:spPr>
          <a:xfrm>
            <a:off x="0" y="457200"/>
            <a:ext cx="9144000" cy="46863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9"/>
          <p:cNvSpPr/>
          <p:nvPr/>
        </p:nvSpPr>
        <p:spPr>
          <a:xfrm rot="5400000">
            <a:off x="-64425" y="64350"/>
            <a:ext cx="4243200" cy="4114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p:nvPr/>
        </p:nvSpPr>
        <p:spPr>
          <a:xfrm flipH="1" rot="-5400000">
            <a:off x="4941700" y="26525"/>
            <a:ext cx="4364700" cy="4227600"/>
          </a:xfrm>
          <a:prstGeom prst="rtTriangle">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type="ctrTitle"/>
          </p:nvPr>
        </p:nvSpPr>
        <p:spPr>
          <a:xfrm>
            <a:off x="1690800" y="2470300"/>
            <a:ext cx="5762400" cy="699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000"/>
              <a:buNone/>
              <a:defRPr b="1" sz="3000">
                <a:solidFill>
                  <a:schemeClr val="lt1"/>
                </a:solidFill>
              </a:defRPr>
            </a:lvl1pPr>
            <a:lvl2pPr lvl="1" rtl="0" algn="ctr">
              <a:spcBef>
                <a:spcPts val="0"/>
              </a:spcBef>
              <a:spcAft>
                <a:spcPts val="0"/>
              </a:spcAft>
              <a:buClr>
                <a:schemeClr val="lt1"/>
              </a:buClr>
              <a:buSzPts val="8000"/>
              <a:buNone/>
              <a:defRPr b="1" sz="8000">
                <a:solidFill>
                  <a:schemeClr val="lt1"/>
                </a:solidFill>
              </a:defRPr>
            </a:lvl2pPr>
            <a:lvl3pPr lvl="2" rtl="0" algn="ctr">
              <a:spcBef>
                <a:spcPts val="0"/>
              </a:spcBef>
              <a:spcAft>
                <a:spcPts val="0"/>
              </a:spcAft>
              <a:buClr>
                <a:schemeClr val="lt1"/>
              </a:buClr>
              <a:buSzPts val="8000"/>
              <a:buNone/>
              <a:defRPr b="1" sz="8000">
                <a:solidFill>
                  <a:schemeClr val="lt1"/>
                </a:solidFill>
              </a:defRPr>
            </a:lvl3pPr>
            <a:lvl4pPr lvl="3" rtl="0" algn="ctr">
              <a:spcBef>
                <a:spcPts val="0"/>
              </a:spcBef>
              <a:spcAft>
                <a:spcPts val="0"/>
              </a:spcAft>
              <a:buClr>
                <a:schemeClr val="lt1"/>
              </a:buClr>
              <a:buSzPts val="8000"/>
              <a:buNone/>
              <a:defRPr b="1" sz="8000">
                <a:solidFill>
                  <a:schemeClr val="lt1"/>
                </a:solidFill>
              </a:defRPr>
            </a:lvl4pPr>
            <a:lvl5pPr lvl="4" rtl="0" algn="ctr">
              <a:spcBef>
                <a:spcPts val="0"/>
              </a:spcBef>
              <a:spcAft>
                <a:spcPts val="0"/>
              </a:spcAft>
              <a:buClr>
                <a:schemeClr val="lt1"/>
              </a:buClr>
              <a:buSzPts val="8000"/>
              <a:buNone/>
              <a:defRPr b="1" sz="8000">
                <a:solidFill>
                  <a:schemeClr val="lt1"/>
                </a:solidFill>
              </a:defRPr>
            </a:lvl5pPr>
            <a:lvl6pPr lvl="5" rtl="0" algn="ctr">
              <a:spcBef>
                <a:spcPts val="0"/>
              </a:spcBef>
              <a:spcAft>
                <a:spcPts val="0"/>
              </a:spcAft>
              <a:buClr>
                <a:schemeClr val="lt1"/>
              </a:buClr>
              <a:buSzPts val="8000"/>
              <a:buNone/>
              <a:defRPr b="1" sz="8000">
                <a:solidFill>
                  <a:schemeClr val="lt1"/>
                </a:solidFill>
              </a:defRPr>
            </a:lvl6pPr>
            <a:lvl7pPr lvl="6" rtl="0" algn="ctr">
              <a:spcBef>
                <a:spcPts val="0"/>
              </a:spcBef>
              <a:spcAft>
                <a:spcPts val="0"/>
              </a:spcAft>
              <a:buClr>
                <a:schemeClr val="lt1"/>
              </a:buClr>
              <a:buSzPts val="8000"/>
              <a:buNone/>
              <a:defRPr b="1" sz="8000">
                <a:solidFill>
                  <a:schemeClr val="lt1"/>
                </a:solidFill>
              </a:defRPr>
            </a:lvl7pPr>
            <a:lvl8pPr lvl="7" rtl="0" algn="ctr">
              <a:spcBef>
                <a:spcPts val="0"/>
              </a:spcBef>
              <a:spcAft>
                <a:spcPts val="0"/>
              </a:spcAft>
              <a:buClr>
                <a:schemeClr val="lt1"/>
              </a:buClr>
              <a:buSzPts val="8000"/>
              <a:buNone/>
              <a:defRPr b="1" sz="8000">
                <a:solidFill>
                  <a:schemeClr val="lt1"/>
                </a:solidFill>
              </a:defRPr>
            </a:lvl8pPr>
            <a:lvl9pPr lvl="8" rtl="0" algn="ctr">
              <a:spcBef>
                <a:spcPts val="0"/>
              </a:spcBef>
              <a:spcAft>
                <a:spcPts val="0"/>
              </a:spcAft>
              <a:buClr>
                <a:schemeClr val="lt1"/>
              </a:buClr>
              <a:buSzPts val="8000"/>
              <a:buNone/>
              <a:defRPr b="1" sz="8000">
                <a:solidFill>
                  <a:schemeClr val="lt1"/>
                </a:solidFill>
              </a:defRPr>
            </a:lvl9pPr>
          </a:lstStyle>
          <a:p/>
        </p:txBody>
      </p:sp>
      <p:sp>
        <p:nvSpPr>
          <p:cNvPr id="46" name="Google Shape;46;p9"/>
          <p:cNvSpPr txBox="1"/>
          <p:nvPr>
            <p:ph idx="1" type="subTitle"/>
          </p:nvPr>
        </p:nvSpPr>
        <p:spPr>
          <a:xfrm>
            <a:off x="2218725" y="3334300"/>
            <a:ext cx="4706400" cy="79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rtl="0" algn="ctr">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5"/>
        </a:solidFill>
      </p:bgPr>
    </p:bg>
    <p:spTree>
      <p:nvGrpSpPr>
        <p:cNvPr id="47" name="Shape 47"/>
        <p:cNvGrpSpPr/>
        <p:nvPr/>
      </p:nvGrpSpPr>
      <p:grpSpPr>
        <a:xfrm>
          <a:off x="0" y="0"/>
          <a:ext cx="0" cy="0"/>
          <a:chOff x="0" y="0"/>
          <a:chExt cx="0" cy="0"/>
        </a:xfrm>
      </p:grpSpPr>
      <p:sp>
        <p:nvSpPr>
          <p:cNvPr id="48" name="Google Shape;48;p10"/>
          <p:cNvSpPr/>
          <p:nvPr/>
        </p:nvSpPr>
        <p:spPr>
          <a:xfrm>
            <a:off x="-50" y="5600"/>
            <a:ext cx="9144000" cy="5143500"/>
          </a:xfrm>
          <a:prstGeom prst="rect">
            <a:avLst/>
          </a:prstGeom>
          <a:solidFill>
            <a:schemeClr val="lt1">
              <a:alpha val="235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0"/>
          <p:cNvSpPr/>
          <p:nvPr/>
        </p:nvSpPr>
        <p:spPr>
          <a:xfrm>
            <a:off x="4312400" y="3669275"/>
            <a:ext cx="4886400" cy="105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0"/>
          <p:cNvSpPr txBox="1"/>
          <p:nvPr>
            <p:ph type="title"/>
          </p:nvPr>
        </p:nvSpPr>
        <p:spPr>
          <a:xfrm>
            <a:off x="4572000" y="3729575"/>
            <a:ext cx="3858900" cy="7788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2700"/>
              <a:buNone/>
              <a:defRPr b="1" sz="2500">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p:txBody>
      </p:sp>
      <p:sp>
        <p:nvSpPr>
          <p:cNvPr id="51" name="Google Shape;51;p10"/>
          <p:cNvSpPr/>
          <p:nvPr/>
        </p:nvSpPr>
        <p:spPr>
          <a:xfrm rot="5400000">
            <a:off x="-341212" y="-788137"/>
            <a:ext cx="3405900" cy="3302400"/>
          </a:xfrm>
          <a:prstGeom prst="rtTriangl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2" name="Google Shape;52;p10"/>
          <p:cNvSpPr/>
          <p:nvPr/>
        </p:nvSpPr>
        <p:spPr>
          <a:xfrm rot="5400000">
            <a:off x="-436462" y="-1007212"/>
            <a:ext cx="3405900" cy="3302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theme" Target="../theme/theme1.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113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p:txBody>
      </p:sp>
      <p:sp>
        <p:nvSpPr>
          <p:cNvPr id="7" name="Google Shape;7;p1"/>
          <p:cNvSpPr txBox="1"/>
          <p:nvPr>
            <p:ph idx="1" type="body"/>
          </p:nvPr>
        </p:nvSpPr>
        <p:spPr>
          <a:xfrm>
            <a:off x="713225" y="1152475"/>
            <a:ext cx="7717500" cy="3451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indent="-317500" lvl="1" marL="914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indent="-317500" lvl="2" marL="1371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indent="-317500" lvl="3" marL="18288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indent="-317500" lvl="4" marL="22860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indent="-317500" lvl="5" marL="27432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indent="-317500" lvl="6" marL="32004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indent="-317500" lvl="7" marL="36576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indent="-317500" lvl="8" marL="41148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www.youtube.com/watch?v=gA2pFBE3ToM"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0"/>
          <p:cNvSpPr txBox="1"/>
          <p:nvPr>
            <p:ph type="ctrTitle"/>
          </p:nvPr>
        </p:nvSpPr>
        <p:spPr>
          <a:xfrm>
            <a:off x="3805750" y="2198675"/>
            <a:ext cx="4322700" cy="1508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ReefRanger</a:t>
            </a:r>
            <a:endParaRPr/>
          </a:p>
        </p:txBody>
      </p:sp>
      <p:sp>
        <p:nvSpPr>
          <p:cNvPr id="450" name="Google Shape;450;p60"/>
          <p:cNvSpPr txBox="1"/>
          <p:nvPr>
            <p:ph idx="1" type="subTitle"/>
          </p:nvPr>
        </p:nvSpPr>
        <p:spPr>
          <a:xfrm>
            <a:off x="4299250" y="4154375"/>
            <a:ext cx="3829200" cy="248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By: Katharine Klugman</a:t>
            </a:r>
            <a:endParaRPr/>
          </a:p>
        </p:txBody>
      </p:sp>
      <p:cxnSp>
        <p:nvCxnSpPr>
          <p:cNvPr id="451" name="Google Shape;451;p60"/>
          <p:cNvCxnSpPr/>
          <p:nvPr/>
        </p:nvCxnSpPr>
        <p:spPr>
          <a:xfrm>
            <a:off x="7402150" y="4016555"/>
            <a:ext cx="6471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9"/>
          <p:cNvSpPr txBox="1"/>
          <p:nvPr>
            <p:ph type="title"/>
          </p:nvPr>
        </p:nvSpPr>
        <p:spPr>
          <a:xfrm>
            <a:off x="1245300" y="1377400"/>
            <a:ext cx="6527100" cy="131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Value Proposition Canvas</a:t>
            </a:r>
            <a:endParaRPr sz="4800"/>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cxnSp>
        <p:nvCxnSpPr>
          <p:cNvPr id="516" name="Google Shape;516;p69"/>
          <p:cNvCxnSpPr/>
          <p:nvPr/>
        </p:nvCxnSpPr>
        <p:spPr>
          <a:xfrm>
            <a:off x="4248450" y="3035270"/>
            <a:ext cx="6471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20" name="Shape 520"/>
        <p:cNvGrpSpPr/>
        <p:nvPr/>
      </p:nvGrpSpPr>
      <p:grpSpPr>
        <a:xfrm>
          <a:off x="0" y="0"/>
          <a:ext cx="0" cy="0"/>
          <a:chOff x="0" y="0"/>
          <a:chExt cx="0" cy="0"/>
        </a:xfrm>
      </p:grpSpPr>
      <p:sp>
        <p:nvSpPr>
          <p:cNvPr id="521" name="Google Shape;521;p70"/>
          <p:cNvSpPr/>
          <p:nvPr/>
        </p:nvSpPr>
        <p:spPr>
          <a:xfrm>
            <a:off x="3477000" y="1153500"/>
            <a:ext cx="2112900" cy="2739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Julius Sans One"/>
                <a:ea typeface="Julius Sans One"/>
                <a:cs typeface="Julius Sans One"/>
                <a:sym typeface="Julius Sans One"/>
              </a:rPr>
              <a:t>Solution</a:t>
            </a:r>
            <a:endParaRPr b="1" sz="2000">
              <a:solidFill>
                <a:srgbClr val="FFFFFF"/>
              </a:solidFill>
              <a:latin typeface="Julius Sans One"/>
              <a:ea typeface="Julius Sans One"/>
              <a:cs typeface="Julius Sans One"/>
              <a:sym typeface="Julius Sans One"/>
            </a:endParaRPr>
          </a:p>
          <a:p>
            <a:pPr indent="0" lvl="0" marL="0" rtl="0" algn="ctr">
              <a:spcBef>
                <a:spcPts val="0"/>
              </a:spcBef>
              <a:spcAft>
                <a:spcPts val="0"/>
              </a:spcAft>
              <a:buNone/>
            </a:pPr>
            <a:r>
              <a:t/>
            </a:r>
            <a:endParaRPr sz="2000">
              <a:solidFill>
                <a:srgbClr val="FFFFFF"/>
              </a:solidFill>
              <a:latin typeface="Fira Sans Extra Condensed Medium"/>
              <a:ea typeface="Fira Sans Extra Condensed Medium"/>
              <a:cs typeface="Fira Sans Extra Condensed Medium"/>
              <a:sym typeface="Fira Sans Extra Condensed Medium"/>
            </a:endParaRPr>
          </a:p>
          <a:p>
            <a:pPr indent="0" lvl="0" marL="0" rtl="0" algn="ctr">
              <a:spcBef>
                <a:spcPts val="0"/>
              </a:spcBef>
              <a:spcAft>
                <a:spcPts val="0"/>
              </a:spcAft>
              <a:buNone/>
            </a:pPr>
            <a:r>
              <a:rPr lang="en">
                <a:solidFill>
                  <a:srgbClr val="FFFFFF"/>
                </a:solidFill>
                <a:latin typeface="Didact Gothic"/>
                <a:ea typeface="Didact Gothic"/>
                <a:cs typeface="Didact Gothic"/>
                <a:sym typeface="Didact Gothic"/>
              </a:rPr>
              <a:t>ReefRanger employs species recognition software to specifically target Lionfish, capturing them in an underwater trap through an automated process. </a:t>
            </a:r>
            <a:endParaRPr>
              <a:solidFill>
                <a:srgbClr val="FFFFFF"/>
              </a:solidFill>
              <a:latin typeface="Didact Gothic"/>
              <a:ea typeface="Didact Gothic"/>
              <a:cs typeface="Didact Gothic"/>
              <a:sym typeface="Didact Gothic"/>
            </a:endParaRPr>
          </a:p>
          <a:p>
            <a:pPr indent="0" lvl="0" marL="0" rtl="0" algn="ctr">
              <a:spcBef>
                <a:spcPts val="0"/>
              </a:spcBef>
              <a:spcAft>
                <a:spcPts val="0"/>
              </a:spcAft>
              <a:buClr>
                <a:srgbClr val="000000"/>
              </a:buClr>
              <a:buSzPts val="1100"/>
              <a:buFont typeface="Arial"/>
              <a:buNone/>
            </a:pPr>
            <a:r>
              <a:t/>
            </a:r>
            <a:endParaRPr>
              <a:solidFill>
                <a:srgbClr val="FFFFFF"/>
              </a:solidFill>
              <a:latin typeface="Didact Gothic"/>
              <a:ea typeface="Didact Gothic"/>
              <a:cs typeface="Didact Gothic"/>
              <a:sym typeface="Didact Gothic"/>
            </a:endParaRPr>
          </a:p>
        </p:txBody>
      </p:sp>
      <p:grpSp>
        <p:nvGrpSpPr>
          <p:cNvPr id="522" name="Google Shape;522;p70"/>
          <p:cNvGrpSpPr/>
          <p:nvPr/>
        </p:nvGrpSpPr>
        <p:grpSpPr>
          <a:xfrm>
            <a:off x="5589900" y="1062725"/>
            <a:ext cx="3205650" cy="1460425"/>
            <a:chOff x="4320775" y="2707413"/>
            <a:chExt cx="3205650" cy="1460425"/>
          </a:xfrm>
        </p:grpSpPr>
        <p:sp>
          <p:nvSpPr>
            <p:cNvPr id="523" name="Google Shape;523;p70"/>
            <p:cNvSpPr/>
            <p:nvPr/>
          </p:nvSpPr>
          <p:spPr>
            <a:xfrm>
              <a:off x="5303725" y="2707413"/>
              <a:ext cx="2222700" cy="388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Julius Sans One"/>
                  <a:ea typeface="Julius Sans One"/>
                  <a:cs typeface="Julius Sans One"/>
                  <a:sym typeface="Julius Sans One"/>
                </a:rPr>
                <a:t>Gain Creators</a:t>
              </a:r>
              <a:endParaRPr b="1" sz="1800">
                <a:latin typeface="Julius Sans One"/>
                <a:ea typeface="Julius Sans One"/>
                <a:cs typeface="Julius Sans One"/>
                <a:sym typeface="Julius Sans One"/>
              </a:endParaRPr>
            </a:p>
          </p:txBody>
        </p:sp>
        <p:cxnSp>
          <p:nvCxnSpPr>
            <p:cNvPr id="524" name="Google Shape;524;p70"/>
            <p:cNvCxnSpPr>
              <a:stCxn id="521" idx="3"/>
              <a:endCxn id="523" idx="1"/>
            </p:cNvCxnSpPr>
            <p:nvPr/>
          </p:nvCxnSpPr>
          <p:spPr>
            <a:xfrm flipH="1" rot="10800000">
              <a:off x="4320775" y="2901538"/>
              <a:ext cx="983100" cy="1266300"/>
            </a:xfrm>
            <a:prstGeom prst="straightConnector1">
              <a:avLst/>
            </a:prstGeom>
            <a:noFill/>
            <a:ln cap="flat" cmpd="sng" w="19050">
              <a:solidFill>
                <a:schemeClr val="lt2"/>
              </a:solidFill>
              <a:prstDash val="solid"/>
              <a:round/>
              <a:headEnd len="med" w="med" type="none"/>
              <a:tailEnd len="med" w="med" type="none"/>
            </a:ln>
          </p:spPr>
        </p:cxnSp>
      </p:grpSp>
      <p:sp>
        <p:nvSpPr>
          <p:cNvPr id="525" name="Google Shape;525;p70"/>
          <p:cNvSpPr/>
          <p:nvPr/>
        </p:nvSpPr>
        <p:spPr>
          <a:xfrm>
            <a:off x="442550" y="1009925"/>
            <a:ext cx="1755000" cy="3885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solidFill>
                  <a:srgbClr val="FFFFFF"/>
                </a:solidFill>
                <a:latin typeface="Julius Sans One"/>
                <a:ea typeface="Julius Sans One"/>
                <a:cs typeface="Julius Sans One"/>
                <a:sym typeface="Julius Sans One"/>
              </a:rPr>
              <a:t>Pain Killers</a:t>
            </a:r>
            <a:endParaRPr b="1" sz="1500">
              <a:latin typeface="Julius Sans One"/>
              <a:ea typeface="Julius Sans One"/>
              <a:cs typeface="Julius Sans One"/>
              <a:sym typeface="Julius Sans One"/>
            </a:endParaRPr>
          </a:p>
        </p:txBody>
      </p:sp>
      <p:cxnSp>
        <p:nvCxnSpPr>
          <p:cNvPr id="526" name="Google Shape;526;p70"/>
          <p:cNvCxnSpPr>
            <a:stCxn id="521" idx="1"/>
            <a:endCxn id="525" idx="3"/>
          </p:cNvCxnSpPr>
          <p:nvPr/>
        </p:nvCxnSpPr>
        <p:spPr>
          <a:xfrm rot="10800000">
            <a:off x="2197500" y="1204050"/>
            <a:ext cx="1279500" cy="1319100"/>
          </a:xfrm>
          <a:prstGeom prst="straightConnector1">
            <a:avLst/>
          </a:prstGeom>
          <a:noFill/>
          <a:ln cap="flat" cmpd="sng" w="19050">
            <a:solidFill>
              <a:schemeClr val="lt2"/>
            </a:solidFill>
            <a:prstDash val="solid"/>
            <a:round/>
            <a:headEnd len="med" w="med" type="none"/>
            <a:tailEnd len="med" w="med" type="none"/>
          </a:ln>
        </p:spPr>
      </p:cxnSp>
      <p:sp>
        <p:nvSpPr>
          <p:cNvPr id="527" name="Google Shape;527;p70"/>
          <p:cNvSpPr txBox="1"/>
          <p:nvPr/>
        </p:nvSpPr>
        <p:spPr>
          <a:xfrm>
            <a:off x="103750" y="1470925"/>
            <a:ext cx="26667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000000"/>
              </a:buClr>
              <a:buSzPts val="1400"/>
              <a:buFont typeface="Didact Gothic"/>
              <a:buAutoNum type="arabicPeriod"/>
            </a:pPr>
            <a:r>
              <a:rPr lang="en">
                <a:latin typeface="Didact Gothic"/>
                <a:ea typeface="Didact Gothic"/>
                <a:cs typeface="Didact Gothic"/>
                <a:sym typeface="Didact Gothic"/>
              </a:rPr>
              <a:t>Traps unintentionally capture and harm ecologically important fish species.</a:t>
            </a:r>
            <a:endParaRPr>
              <a:solidFill>
                <a:srgbClr val="000000"/>
              </a:solidFill>
              <a:latin typeface="Didact Gothic"/>
              <a:ea typeface="Didact Gothic"/>
              <a:cs typeface="Didact Gothic"/>
              <a:sym typeface="Didact Gothic"/>
            </a:endParaRPr>
          </a:p>
          <a:p>
            <a:pPr indent="0" lvl="0" marL="457200" rtl="0" algn="l">
              <a:spcBef>
                <a:spcPts val="0"/>
              </a:spcBef>
              <a:spcAft>
                <a:spcPts val="0"/>
              </a:spcAft>
              <a:buNone/>
            </a:pPr>
            <a:r>
              <a:t/>
            </a:r>
            <a:endParaRPr>
              <a:solidFill>
                <a:srgbClr val="000000"/>
              </a:solidFill>
              <a:latin typeface="Didact Gothic"/>
              <a:ea typeface="Didact Gothic"/>
              <a:cs typeface="Didact Gothic"/>
              <a:sym typeface="Didact Gothic"/>
            </a:endParaRPr>
          </a:p>
          <a:p>
            <a:pPr indent="-317500" lvl="0" marL="457200" rtl="0" algn="l">
              <a:spcBef>
                <a:spcPts val="0"/>
              </a:spcBef>
              <a:spcAft>
                <a:spcPts val="0"/>
              </a:spcAft>
              <a:buClr>
                <a:srgbClr val="000000"/>
              </a:buClr>
              <a:buSzPts val="1400"/>
              <a:buFont typeface="Didact Gothic"/>
              <a:buAutoNum type="arabicPeriod"/>
            </a:pPr>
            <a:r>
              <a:rPr lang="en">
                <a:latin typeface="Didact Gothic"/>
                <a:ea typeface="Didact Gothic"/>
                <a:cs typeface="Didact Gothic"/>
                <a:sym typeface="Didact Gothic"/>
              </a:rPr>
              <a:t>Current robots require manual operation</a:t>
            </a:r>
            <a:endParaRPr>
              <a:solidFill>
                <a:srgbClr val="000000"/>
              </a:solidFill>
              <a:latin typeface="Didact Gothic"/>
              <a:ea typeface="Didact Gothic"/>
              <a:cs typeface="Didact Gothic"/>
              <a:sym typeface="Didact Gothic"/>
            </a:endParaRPr>
          </a:p>
          <a:p>
            <a:pPr indent="0" lvl="0" marL="0" rtl="0" algn="l">
              <a:spcBef>
                <a:spcPts val="0"/>
              </a:spcBef>
              <a:spcAft>
                <a:spcPts val="0"/>
              </a:spcAft>
              <a:buNone/>
            </a:pPr>
            <a:r>
              <a:t/>
            </a:r>
            <a:endParaRPr>
              <a:solidFill>
                <a:srgbClr val="000000"/>
              </a:solidFill>
              <a:latin typeface="Didact Gothic"/>
              <a:ea typeface="Didact Gothic"/>
              <a:cs typeface="Didact Gothic"/>
              <a:sym typeface="Didact Gothic"/>
            </a:endParaRPr>
          </a:p>
          <a:p>
            <a:pPr indent="-317500" lvl="0" marL="457200" rtl="0" algn="l">
              <a:spcBef>
                <a:spcPts val="0"/>
              </a:spcBef>
              <a:spcAft>
                <a:spcPts val="0"/>
              </a:spcAft>
              <a:buClr>
                <a:srgbClr val="000000"/>
              </a:buClr>
              <a:buSzPts val="1400"/>
              <a:buFont typeface="Didact Gothic"/>
              <a:buAutoNum type="arabicPeriod"/>
            </a:pPr>
            <a:r>
              <a:rPr lang="en">
                <a:latin typeface="Didact Gothic"/>
                <a:ea typeface="Didact Gothic"/>
                <a:cs typeface="Didact Gothic"/>
                <a:sym typeface="Didact Gothic"/>
              </a:rPr>
              <a:t>Lionfish escape from current traps</a:t>
            </a:r>
            <a:endParaRPr>
              <a:latin typeface="Didact Gothic"/>
              <a:ea typeface="Didact Gothic"/>
              <a:cs typeface="Didact Gothic"/>
              <a:sym typeface="Didact Gothic"/>
            </a:endParaRPr>
          </a:p>
          <a:p>
            <a:pPr indent="0" lvl="0" marL="0" rtl="0" algn="l">
              <a:spcBef>
                <a:spcPts val="0"/>
              </a:spcBef>
              <a:spcAft>
                <a:spcPts val="0"/>
              </a:spcAft>
              <a:buNone/>
            </a:pPr>
            <a:r>
              <a:t/>
            </a:r>
            <a:endParaRPr>
              <a:solidFill>
                <a:srgbClr val="000000"/>
              </a:solidFill>
              <a:latin typeface="Didact Gothic"/>
              <a:ea typeface="Didact Gothic"/>
              <a:cs typeface="Didact Gothic"/>
              <a:sym typeface="Didact Gothic"/>
            </a:endParaRPr>
          </a:p>
        </p:txBody>
      </p:sp>
      <p:sp>
        <p:nvSpPr>
          <p:cNvPr id="528" name="Google Shape;528;p70"/>
          <p:cNvSpPr txBox="1"/>
          <p:nvPr/>
        </p:nvSpPr>
        <p:spPr>
          <a:xfrm>
            <a:off x="6296450" y="1507950"/>
            <a:ext cx="27438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000000"/>
              </a:buClr>
              <a:buSzPts val="1400"/>
              <a:buFont typeface="Didact Gothic"/>
              <a:buAutoNum type="arabicPeriod"/>
            </a:pPr>
            <a:r>
              <a:rPr lang="en">
                <a:latin typeface="Didact Gothic"/>
                <a:ea typeface="Didact Gothic"/>
                <a:cs typeface="Didact Gothic"/>
                <a:sym typeface="Didact Gothic"/>
              </a:rPr>
              <a:t>Advanced species recognition software, minimizing bycatch</a:t>
            </a:r>
            <a:endParaRPr>
              <a:solidFill>
                <a:srgbClr val="000000"/>
              </a:solidFill>
              <a:latin typeface="Didact Gothic"/>
              <a:ea typeface="Didact Gothic"/>
              <a:cs typeface="Didact Gothic"/>
              <a:sym typeface="Didact Gothic"/>
            </a:endParaRPr>
          </a:p>
          <a:p>
            <a:pPr indent="0" lvl="0" marL="457200" rtl="0" algn="l">
              <a:spcBef>
                <a:spcPts val="0"/>
              </a:spcBef>
              <a:spcAft>
                <a:spcPts val="0"/>
              </a:spcAft>
              <a:buNone/>
            </a:pPr>
            <a:r>
              <a:t/>
            </a:r>
            <a:endParaRPr>
              <a:solidFill>
                <a:srgbClr val="000000"/>
              </a:solidFill>
              <a:latin typeface="Didact Gothic"/>
              <a:ea typeface="Didact Gothic"/>
              <a:cs typeface="Didact Gothic"/>
              <a:sym typeface="Didact Gothic"/>
            </a:endParaRPr>
          </a:p>
          <a:p>
            <a:pPr indent="-317500" lvl="0" marL="457200" rtl="0" algn="l">
              <a:spcBef>
                <a:spcPts val="0"/>
              </a:spcBef>
              <a:spcAft>
                <a:spcPts val="0"/>
              </a:spcAft>
              <a:buClr>
                <a:srgbClr val="000000"/>
              </a:buClr>
              <a:buSzPts val="1400"/>
              <a:buFont typeface="Didact Gothic"/>
              <a:buAutoNum type="arabicPeriod"/>
            </a:pPr>
            <a:r>
              <a:rPr lang="en">
                <a:latin typeface="Didact Gothic"/>
                <a:ea typeface="Didact Gothic"/>
                <a:cs typeface="Didact Gothic"/>
                <a:sym typeface="Didact Gothic"/>
              </a:rPr>
              <a:t>Automated process improves efficiency and reduces labor costs</a:t>
            </a:r>
            <a:endParaRPr>
              <a:solidFill>
                <a:srgbClr val="000000"/>
              </a:solidFill>
              <a:latin typeface="Didact Gothic"/>
              <a:ea typeface="Didact Gothic"/>
              <a:cs typeface="Didact Gothic"/>
              <a:sym typeface="Didact Gothic"/>
            </a:endParaRPr>
          </a:p>
          <a:p>
            <a:pPr indent="0" lvl="0" marL="457200" rtl="0" algn="l">
              <a:spcBef>
                <a:spcPts val="0"/>
              </a:spcBef>
              <a:spcAft>
                <a:spcPts val="0"/>
              </a:spcAft>
              <a:buNone/>
            </a:pPr>
            <a:r>
              <a:t/>
            </a:r>
            <a:endParaRPr>
              <a:solidFill>
                <a:srgbClr val="000000"/>
              </a:solidFill>
              <a:latin typeface="Didact Gothic"/>
              <a:ea typeface="Didact Gothic"/>
              <a:cs typeface="Didact Gothic"/>
              <a:sym typeface="Didact Gothic"/>
            </a:endParaRPr>
          </a:p>
          <a:p>
            <a:pPr indent="-317500" lvl="0" marL="457200" rtl="0" algn="l">
              <a:spcBef>
                <a:spcPts val="0"/>
              </a:spcBef>
              <a:spcAft>
                <a:spcPts val="0"/>
              </a:spcAft>
              <a:buClr>
                <a:srgbClr val="000000"/>
              </a:buClr>
              <a:buSzPts val="1400"/>
              <a:buFont typeface="Didact Gothic"/>
              <a:buAutoNum type="arabicPeriod"/>
            </a:pPr>
            <a:r>
              <a:rPr lang="en">
                <a:latin typeface="Didact Gothic"/>
                <a:ea typeface="Didact Gothic"/>
                <a:cs typeface="Didact Gothic"/>
                <a:sym typeface="Didact Gothic"/>
              </a:rPr>
              <a:t>Motorized entrance/exit that prevents fish escaping</a:t>
            </a:r>
            <a:endParaRPr>
              <a:solidFill>
                <a:srgbClr val="000000"/>
              </a:solidFill>
              <a:latin typeface="Didact Gothic"/>
              <a:ea typeface="Didact Gothic"/>
              <a:cs typeface="Didact Gothic"/>
              <a:sym typeface="Didact Gothic"/>
            </a:endParaRPr>
          </a:p>
          <a:p>
            <a:pPr indent="0" lvl="0" marL="0" rtl="0" algn="l">
              <a:spcBef>
                <a:spcPts val="0"/>
              </a:spcBef>
              <a:spcAft>
                <a:spcPts val="0"/>
              </a:spcAft>
              <a:buNone/>
            </a:pPr>
            <a:r>
              <a:t/>
            </a:r>
            <a:endParaRPr>
              <a:solidFill>
                <a:srgbClr val="000000"/>
              </a:solidFill>
              <a:latin typeface="Didact Gothic"/>
              <a:ea typeface="Didact Gothic"/>
              <a:cs typeface="Didact Gothic"/>
              <a:sym typeface="Didact Gothic"/>
            </a:endParaRPr>
          </a:p>
          <a:p>
            <a:pPr indent="0" lvl="0" marL="0" rtl="0" algn="l">
              <a:spcBef>
                <a:spcPts val="0"/>
              </a:spcBef>
              <a:spcAft>
                <a:spcPts val="0"/>
              </a:spcAft>
              <a:buNone/>
            </a:pPr>
            <a:r>
              <a:t/>
            </a:r>
            <a:endParaRPr>
              <a:solidFill>
                <a:srgbClr val="000000"/>
              </a:solidFill>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55" name="Shape 455"/>
        <p:cNvGrpSpPr/>
        <p:nvPr/>
      </p:nvGrpSpPr>
      <p:grpSpPr>
        <a:xfrm>
          <a:off x="0" y="0"/>
          <a:ext cx="0" cy="0"/>
          <a:chOff x="0" y="0"/>
          <a:chExt cx="0" cy="0"/>
        </a:xfrm>
      </p:grpSpPr>
      <p:sp>
        <p:nvSpPr>
          <p:cNvPr id="456" name="Google Shape;456;p61"/>
          <p:cNvSpPr txBox="1"/>
          <p:nvPr>
            <p:ph idx="1" type="body"/>
          </p:nvPr>
        </p:nvSpPr>
        <p:spPr>
          <a:xfrm>
            <a:off x="1715100" y="2402650"/>
            <a:ext cx="6033600" cy="148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0000"/>
                </a:solidFill>
              </a:rPr>
              <a:t>Native fish populations are vital for the overall health and functioning of coral reef ecosystems (Díaz-Pérez et al., 2016).</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rPr lang="en" sz="1700">
                <a:solidFill>
                  <a:srgbClr val="000000"/>
                </a:solidFill>
              </a:rPr>
              <a:t>Invasive species pose a threat to marine ecosystems, leading to notable declines in the abundance of native species and altering ecosystem function (Albins, 2015).</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t/>
            </a:r>
            <a:endParaRPr/>
          </a:p>
        </p:txBody>
      </p:sp>
      <p:cxnSp>
        <p:nvCxnSpPr>
          <p:cNvPr id="457" name="Google Shape;457;p61"/>
          <p:cNvCxnSpPr/>
          <p:nvPr/>
        </p:nvCxnSpPr>
        <p:spPr>
          <a:xfrm>
            <a:off x="4248450" y="2255020"/>
            <a:ext cx="647100" cy="0"/>
          </a:xfrm>
          <a:prstGeom prst="straightConnector1">
            <a:avLst/>
          </a:prstGeom>
          <a:noFill/>
          <a:ln cap="flat" cmpd="sng" w="19050">
            <a:solidFill>
              <a:schemeClr val="dk1"/>
            </a:solidFill>
            <a:prstDash val="solid"/>
            <a:round/>
            <a:headEnd len="med" w="med" type="none"/>
            <a:tailEnd len="med" w="med" type="none"/>
          </a:ln>
        </p:spPr>
      </p:cxnSp>
      <p:sp>
        <p:nvSpPr>
          <p:cNvPr id="458" name="Google Shape;458;p61"/>
          <p:cNvSpPr txBox="1"/>
          <p:nvPr>
            <p:ph type="title"/>
          </p:nvPr>
        </p:nvSpPr>
        <p:spPr>
          <a:xfrm>
            <a:off x="2160750" y="1430200"/>
            <a:ext cx="4822500" cy="5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BACKGROUND</a:t>
            </a:r>
            <a:endParaRPr sz="4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62" name="Shape 462"/>
        <p:cNvGrpSpPr/>
        <p:nvPr/>
      </p:nvGrpSpPr>
      <p:grpSpPr>
        <a:xfrm>
          <a:off x="0" y="0"/>
          <a:ext cx="0" cy="0"/>
          <a:chOff x="0" y="0"/>
          <a:chExt cx="0" cy="0"/>
        </a:xfrm>
      </p:grpSpPr>
      <p:sp>
        <p:nvSpPr>
          <p:cNvPr id="463" name="Google Shape;463;p62"/>
          <p:cNvSpPr txBox="1"/>
          <p:nvPr>
            <p:ph idx="1" type="body"/>
          </p:nvPr>
        </p:nvSpPr>
        <p:spPr>
          <a:xfrm>
            <a:off x="1715100" y="2402650"/>
            <a:ext cx="6033600" cy="148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0000"/>
                </a:solidFill>
              </a:rPr>
              <a:t>Lionfish pose a dual threat by competing with economically and recreationally vital reef-fish species for space and food. </a:t>
            </a:r>
            <a:endParaRPr sz="1700">
              <a:solidFill>
                <a:srgbClr val="000000"/>
              </a:solidFill>
            </a:endParaRPr>
          </a:p>
          <a:p>
            <a:pPr indent="0" lvl="0" marL="0" rtl="0" algn="l">
              <a:spcBef>
                <a:spcPts val="0"/>
              </a:spcBef>
              <a:spcAft>
                <a:spcPts val="0"/>
              </a:spcAft>
              <a:buNone/>
            </a:pPr>
            <a:r>
              <a:t/>
            </a:r>
            <a:endParaRPr sz="1700">
              <a:solidFill>
                <a:srgbClr val="000000"/>
              </a:solidFill>
            </a:endParaRPr>
          </a:p>
          <a:p>
            <a:pPr indent="0" lvl="0" marL="0" rtl="0" algn="l">
              <a:spcBef>
                <a:spcPts val="0"/>
              </a:spcBef>
              <a:spcAft>
                <a:spcPts val="0"/>
              </a:spcAft>
              <a:buNone/>
            </a:pPr>
            <a:r>
              <a:rPr lang="en" sz="1700">
                <a:solidFill>
                  <a:srgbClr val="000000"/>
                </a:solidFill>
              </a:rPr>
              <a:t>Their predation on juvenile individuals across various species undermines stock rebuilding efforts and poses a significant risk to reef-fish populations (Johnston et al., 2015). </a:t>
            </a:r>
            <a:endParaRPr sz="1700">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p>
        </p:txBody>
      </p:sp>
      <p:cxnSp>
        <p:nvCxnSpPr>
          <p:cNvPr id="464" name="Google Shape;464;p62"/>
          <p:cNvCxnSpPr/>
          <p:nvPr/>
        </p:nvCxnSpPr>
        <p:spPr>
          <a:xfrm>
            <a:off x="4248450" y="2255020"/>
            <a:ext cx="647100" cy="0"/>
          </a:xfrm>
          <a:prstGeom prst="straightConnector1">
            <a:avLst/>
          </a:prstGeom>
          <a:noFill/>
          <a:ln cap="flat" cmpd="sng" w="19050">
            <a:solidFill>
              <a:schemeClr val="dk1"/>
            </a:solidFill>
            <a:prstDash val="solid"/>
            <a:round/>
            <a:headEnd len="med" w="med" type="none"/>
            <a:tailEnd len="med" w="med" type="none"/>
          </a:ln>
        </p:spPr>
      </p:cxnSp>
      <p:sp>
        <p:nvSpPr>
          <p:cNvPr id="465" name="Google Shape;465;p62"/>
          <p:cNvSpPr txBox="1"/>
          <p:nvPr>
            <p:ph type="title"/>
          </p:nvPr>
        </p:nvSpPr>
        <p:spPr>
          <a:xfrm>
            <a:off x="2160750" y="1430200"/>
            <a:ext cx="4822500" cy="52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BACKGROUND</a:t>
            </a:r>
            <a:endParaRPr sz="4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3"/>
          <p:cNvSpPr txBox="1"/>
          <p:nvPr>
            <p:ph idx="15" type="title"/>
          </p:nvPr>
        </p:nvSpPr>
        <p:spPr>
          <a:xfrm>
            <a:off x="493650" y="1970750"/>
            <a:ext cx="3416400" cy="52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PROBLEM </a:t>
            </a:r>
            <a:endParaRPr sz="4700"/>
          </a:p>
        </p:txBody>
      </p:sp>
      <p:sp>
        <p:nvSpPr>
          <p:cNvPr id="471" name="Google Shape;471;p63"/>
          <p:cNvSpPr txBox="1"/>
          <p:nvPr>
            <p:ph idx="1" type="subTitle"/>
          </p:nvPr>
        </p:nvSpPr>
        <p:spPr>
          <a:xfrm>
            <a:off x="4403075" y="1240850"/>
            <a:ext cx="4502700" cy="22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Lionfish robots currently require manual operation, and deployed traps are unintentionally capturing and harming ecologically important fish species, posing threats to coral reef health and capturing lionfish at an ineffective rate. </a:t>
            </a:r>
            <a:endParaRPr sz="2300"/>
          </a:p>
        </p:txBody>
      </p:sp>
      <p:cxnSp>
        <p:nvCxnSpPr>
          <p:cNvPr id="472" name="Google Shape;472;p63"/>
          <p:cNvCxnSpPr/>
          <p:nvPr/>
        </p:nvCxnSpPr>
        <p:spPr>
          <a:xfrm>
            <a:off x="819525" y="3102205"/>
            <a:ext cx="6471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4"/>
          <p:cNvSpPr txBox="1"/>
          <p:nvPr>
            <p:ph type="title"/>
          </p:nvPr>
        </p:nvSpPr>
        <p:spPr>
          <a:xfrm>
            <a:off x="713225" y="530575"/>
            <a:ext cx="7609800" cy="5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 STATEMENT CANVAS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478" name="Google Shape;478;p64"/>
          <p:cNvCxnSpPr/>
          <p:nvPr/>
        </p:nvCxnSpPr>
        <p:spPr>
          <a:xfrm>
            <a:off x="819525" y="1268827"/>
            <a:ext cx="647100" cy="0"/>
          </a:xfrm>
          <a:prstGeom prst="straightConnector1">
            <a:avLst/>
          </a:prstGeom>
          <a:noFill/>
          <a:ln cap="flat" cmpd="sng" w="19050">
            <a:solidFill>
              <a:schemeClr val="dk1"/>
            </a:solidFill>
            <a:prstDash val="solid"/>
            <a:round/>
            <a:headEnd len="med" w="med" type="none"/>
            <a:tailEnd len="med" w="med" type="none"/>
          </a:ln>
        </p:spPr>
      </p:cxnSp>
      <p:graphicFrame>
        <p:nvGraphicFramePr>
          <p:cNvPr id="479" name="Google Shape;479;p64"/>
          <p:cNvGraphicFramePr/>
          <p:nvPr/>
        </p:nvGraphicFramePr>
        <p:xfrm>
          <a:off x="442363" y="1368825"/>
          <a:ext cx="3000000" cy="3000000"/>
        </p:xfrm>
        <a:graphic>
          <a:graphicData uri="http://schemas.openxmlformats.org/drawingml/2006/table">
            <a:tbl>
              <a:tblPr>
                <a:noFill/>
                <a:tableStyleId>{2199B964-ED54-4989-A4A9-0255EB14A093}</a:tableStyleId>
              </a:tblPr>
              <a:tblGrid>
                <a:gridCol w="2543675"/>
                <a:gridCol w="3717625"/>
                <a:gridCol w="2267150"/>
              </a:tblGrid>
              <a:tr h="1532900">
                <a:tc>
                  <a:txBody>
                    <a:bodyPr/>
                    <a:lstStyle/>
                    <a:p>
                      <a:pPr indent="0" lvl="0" marL="0" rtl="0" algn="l">
                        <a:spcBef>
                          <a:spcPts val="0"/>
                        </a:spcBef>
                        <a:spcAft>
                          <a:spcPts val="0"/>
                        </a:spcAft>
                        <a:buNone/>
                      </a:pPr>
                      <a:r>
                        <a:rPr b="1" lang="en">
                          <a:latin typeface="Figtree"/>
                          <a:ea typeface="Figtree"/>
                          <a:cs typeface="Figtree"/>
                          <a:sym typeface="Figtree"/>
                        </a:rPr>
                        <a:t>Context: </a:t>
                      </a:r>
                      <a:endParaRPr b="1">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Problem occurs in invaded coral reef ecosystems in the Atlantic, Gulf of Mexico, and Caribbean</a:t>
                      </a:r>
                      <a:endParaRPr>
                        <a:latin typeface="Figtree"/>
                        <a:ea typeface="Figtree"/>
                        <a:cs typeface="Figtree"/>
                        <a:sym typeface="Figtree"/>
                      </a:endParaRPr>
                    </a:p>
                  </a:txBody>
                  <a:tcPr marT="91425" marB="91425" marR="91425" marL="91425">
                    <a:solidFill>
                      <a:schemeClr val="lt1"/>
                    </a:solidFill>
                  </a:tcPr>
                </a:tc>
                <a:tc>
                  <a:txBody>
                    <a:bodyPr/>
                    <a:lstStyle/>
                    <a:p>
                      <a:pPr indent="0" lvl="0" marL="0" rtl="0" algn="l">
                        <a:spcBef>
                          <a:spcPts val="0"/>
                        </a:spcBef>
                        <a:spcAft>
                          <a:spcPts val="0"/>
                        </a:spcAft>
                        <a:buNone/>
                      </a:pPr>
                      <a:r>
                        <a:rPr b="1" lang="en">
                          <a:latin typeface="Figtree"/>
                          <a:ea typeface="Figtree"/>
                          <a:cs typeface="Figtree"/>
                          <a:sym typeface="Figtree"/>
                        </a:rPr>
                        <a:t>Problem: </a:t>
                      </a:r>
                      <a:endParaRPr b="1">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Lionfish robots currently require manual operation, and deployed traps are unintentionally capturing and harming ecologically important fish species, posing threats to coral reef health and capturing lionfish at an ineffective rate. </a:t>
                      </a:r>
                      <a:endParaRPr>
                        <a:latin typeface="Figtree"/>
                        <a:ea typeface="Figtree"/>
                        <a:cs typeface="Figtree"/>
                        <a:sym typeface="Figtree"/>
                      </a:endParaRPr>
                    </a:p>
                  </a:txBody>
                  <a:tcPr marT="91425" marB="91425" marR="91425" marL="91425">
                    <a:solidFill>
                      <a:schemeClr val="lt1"/>
                    </a:solidFill>
                  </a:tcPr>
                </a:tc>
                <a:tc>
                  <a:txBody>
                    <a:bodyPr/>
                    <a:lstStyle/>
                    <a:p>
                      <a:pPr indent="0" lvl="0" marL="0" rtl="0" algn="l">
                        <a:spcBef>
                          <a:spcPts val="0"/>
                        </a:spcBef>
                        <a:spcAft>
                          <a:spcPts val="0"/>
                        </a:spcAft>
                        <a:buNone/>
                      </a:pPr>
                      <a:r>
                        <a:rPr b="1" lang="en">
                          <a:latin typeface="Figtree"/>
                          <a:ea typeface="Figtree"/>
                          <a:cs typeface="Figtree"/>
                          <a:sym typeface="Figtree"/>
                        </a:rPr>
                        <a:t>Alternatives:</a:t>
                      </a:r>
                      <a:endParaRPr b="1">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Electric shock robots</a:t>
                      </a:r>
                      <a:endParaRPr>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Spearfishing</a:t>
                      </a:r>
                      <a:endParaRPr>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Traditional traps</a:t>
                      </a:r>
                      <a:endParaRPr>
                        <a:latin typeface="Figtree"/>
                        <a:ea typeface="Figtree"/>
                        <a:cs typeface="Figtree"/>
                        <a:sym typeface="Figtree"/>
                      </a:endParaRPr>
                    </a:p>
                  </a:txBody>
                  <a:tcPr marT="91425" marB="91425" marR="91425" marL="91425">
                    <a:solidFill>
                      <a:schemeClr val="lt1"/>
                    </a:solidFill>
                  </a:tcPr>
                </a:tc>
              </a:tr>
              <a:tr h="2030250">
                <a:tc>
                  <a:txBody>
                    <a:bodyPr/>
                    <a:lstStyle/>
                    <a:p>
                      <a:pPr indent="0" lvl="0" marL="0" rtl="0" algn="l">
                        <a:spcBef>
                          <a:spcPts val="0"/>
                        </a:spcBef>
                        <a:spcAft>
                          <a:spcPts val="0"/>
                        </a:spcAft>
                        <a:buNone/>
                      </a:pPr>
                      <a:r>
                        <a:rPr b="1" lang="en">
                          <a:latin typeface="Figtree"/>
                          <a:ea typeface="Figtree"/>
                          <a:cs typeface="Figtree"/>
                          <a:sym typeface="Figtree"/>
                        </a:rPr>
                        <a:t>Customers:</a:t>
                      </a:r>
                      <a:endParaRPr b="1">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Fishermen and commercial fishers</a:t>
                      </a:r>
                      <a:endParaRPr>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Environmental conservation orgs</a:t>
                      </a:r>
                      <a:endParaRPr>
                        <a:latin typeface="Figtree"/>
                        <a:ea typeface="Figtree"/>
                        <a:cs typeface="Figtree"/>
                        <a:sym typeface="Figtree"/>
                      </a:endParaRPr>
                    </a:p>
                    <a:p>
                      <a:pPr indent="0" lvl="0" marL="0" rtl="0" algn="l">
                        <a:spcBef>
                          <a:spcPts val="0"/>
                        </a:spcBef>
                        <a:spcAft>
                          <a:spcPts val="0"/>
                        </a:spcAft>
                        <a:buNone/>
                      </a:pPr>
                      <a:r>
                        <a:rPr lang="en">
                          <a:latin typeface="Figtree"/>
                          <a:ea typeface="Figtree"/>
                          <a:cs typeface="Figtree"/>
                          <a:sym typeface="Figtree"/>
                        </a:rPr>
                        <a:t>NOAA and governmental orgs</a:t>
                      </a:r>
                      <a:endParaRPr>
                        <a:latin typeface="Figtree"/>
                        <a:ea typeface="Figtree"/>
                        <a:cs typeface="Figtree"/>
                        <a:sym typeface="Figtree"/>
                      </a:endParaRPr>
                    </a:p>
                  </a:txBody>
                  <a:tcPr marT="91425" marB="91425" marR="91425" marL="91425">
                    <a:solidFill>
                      <a:schemeClr val="lt1"/>
                    </a:solidFill>
                  </a:tcPr>
                </a:tc>
                <a:tc>
                  <a:txBody>
                    <a:bodyPr/>
                    <a:lstStyle/>
                    <a:p>
                      <a:pPr indent="0" lvl="0" marL="0" rtl="0" algn="l">
                        <a:spcBef>
                          <a:spcPts val="0"/>
                        </a:spcBef>
                        <a:spcAft>
                          <a:spcPts val="0"/>
                        </a:spcAft>
                        <a:buNone/>
                      </a:pPr>
                      <a:r>
                        <a:rPr b="1" lang="en">
                          <a:latin typeface="Figtree"/>
                          <a:ea typeface="Figtree"/>
                          <a:cs typeface="Figtree"/>
                          <a:sym typeface="Figtree"/>
                        </a:rPr>
                        <a:t>Emotional Impact:</a:t>
                      </a:r>
                      <a:endParaRPr b="1">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Frustrated</a:t>
                      </a:r>
                      <a:endParaRPr>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Stressed</a:t>
                      </a:r>
                      <a:endParaRPr>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Overwhelmed</a:t>
                      </a:r>
                      <a:endParaRPr>
                        <a:latin typeface="Figtree"/>
                        <a:ea typeface="Figtree"/>
                        <a:cs typeface="Figtree"/>
                        <a:sym typeface="Figtree"/>
                      </a:endParaRPr>
                    </a:p>
                    <a:p>
                      <a:pPr indent="0" lvl="0" marL="0" rtl="0" algn="l">
                        <a:spcBef>
                          <a:spcPts val="0"/>
                        </a:spcBef>
                        <a:spcAft>
                          <a:spcPts val="0"/>
                        </a:spcAft>
                        <a:buNone/>
                      </a:pPr>
                      <a:r>
                        <a:t/>
                      </a:r>
                      <a:endParaRPr>
                        <a:latin typeface="Figtree"/>
                        <a:ea typeface="Figtree"/>
                        <a:cs typeface="Figtree"/>
                        <a:sym typeface="Figtree"/>
                      </a:endParaRPr>
                    </a:p>
                    <a:p>
                      <a:pPr indent="0" lvl="0" marL="0" rtl="0" algn="l">
                        <a:spcBef>
                          <a:spcPts val="0"/>
                        </a:spcBef>
                        <a:spcAft>
                          <a:spcPts val="0"/>
                        </a:spcAft>
                        <a:buNone/>
                      </a:pPr>
                      <a:r>
                        <a:rPr b="1" lang="en">
                          <a:latin typeface="Figtree"/>
                          <a:ea typeface="Figtree"/>
                          <a:cs typeface="Figtree"/>
                          <a:sym typeface="Figtree"/>
                        </a:rPr>
                        <a:t>Quantifiable impact:</a:t>
                      </a:r>
                      <a:endParaRPr b="1">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Time consuming</a:t>
                      </a:r>
                      <a:endParaRPr>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Energy consuming</a:t>
                      </a:r>
                      <a:endParaRPr>
                        <a:latin typeface="Figtree"/>
                        <a:ea typeface="Figtree"/>
                        <a:cs typeface="Figtree"/>
                        <a:sym typeface="Figtree"/>
                      </a:endParaRPr>
                    </a:p>
                  </a:txBody>
                  <a:tcPr marT="91425" marB="91425" marR="91425" marL="91425">
                    <a:solidFill>
                      <a:schemeClr val="lt1"/>
                    </a:solidFill>
                  </a:tcPr>
                </a:tc>
                <a:tc>
                  <a:txBody>
                    <a:bodyPr/>
                    <a:lstStyle/>
                    <a:p>
                      <a:pPr indent="0" lvl="0" marL="0" rtl="0" algn="l">
                        <a:spcBef>
                          <a:spcPts val="0"/>
                        </a:spcBef>
                        <a:spcAft>
                          <a:spcPts val="0"/>
                        </a:spcAft>
                        <a:buNone/>
                      </a:pPr>
                      <a:r>
                        <a:rPr b="1" lang="en">
                          <a:latin typeface="Figtree"/>
                          <a:ea typeface="Figtree"/>
                          <a:cs typeface="Figtree"/>
                          <a:sym typeface="Figtree"/>
                        </a:rPr>
                        <a:t>Alternative Shortcomings:</a:t>
                      </a:r>
                      <a:endParaRPr b="1">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Bycatch</a:t>
                      </a:r>
                      <a:endParaRPr>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Lionfish escape</a:t>
                      </a:r>
                      <a:endParaRPr>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Manual operation</a:t>
                      </a:r>
                      <a:endParaRPr>
                        <a:latin typeface="Figtree"/>
                        <a:ea typeface="Figtree"/>
                        <a:cs typeface="Figtree"/>
                        <a:sym typeface="Figtree"/>
                      </a:endParaRPr>
                    </a:p>
                    <a:p>
                      <a:pPr indent="-317500" lvl="0" marL="457200" rtl="0" algn="l">
                        <a:spcBef>
                          <a:spcPts val="0"/>
                        </a:spcBef>
                        <a:spcAft>
                          <a:spcPts val="0"/>
                        </a:spcAft>
                        <a:buSzPts val="1400"/>
                        <a:buFont typeface="Figtree"/>
                        <a:buChar char="●"/>
                      </a:pPr>
                      <a:r>
                        <a:rPr lang="en">
                          <a:latin typeface="Figtree"/>
                          <a:ea typeface="Figtree"/>
                          <a:cs typeface="Figtree"/>
                          <a:sym typeface="Figtree"/>
                        </a:rPr>
                        <a:t>Not killing them as fast as reproduction rates</a:t>
                      </a:r>
                      <a:endParaRPr>
                        <a:latin typeface="Figtree"/>
                        <a:ea typeface="Figtree"/>
                        <a:cs typeface="Figtree"/>
                        <a:sym typeface="Figtree"/>
                      </a:endParaRPr>
                    </a:p>
                  </a:txBody>
                  <a:tcPr marT="91425" marB="91425" marR="91425" marL="91425">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5"/>
          <p:cNvSpPr txBox="1"/>
          <p:nvPr>
            <p:ph idx="15" type="title"/>
          </p:nvPr>
        </p:nvSpPr>
        <p:spPr>
          <a:xfrm>
            <a:off x="493650" y="1970750"/>
            <a:ext cx="3416400" cy="52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SOLUTION</a:t>
            </a:r>
            <a:endParaRPr sz="4700"/>
          </a:p>
        </p:txBody>
      </p:sp>
      <p:sp>
        <p:nvSpPr>
          <p:cNvPr id="485" name="Google Shape;485;p65"/>
          <p:cNvSpPr txBox="1"/>
          <p:nvPr>
            <p:ph idx="1" type="subTitle"/>
          </p:nvPr>
        </p:nvSpPr>
        <p:spPr>
          <a:xfrm>
            <a:off x="4419975" y="1587125"/>
            <a:ext cx="4502700" cy="22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ReefRanger employs species recognition software to specifically target Lionfish, capturing them in an underwater trap through an automated process. </a:t>
            </a:r>
            <a:endParaRPr sz="2300"/>
          </a:p>
        </p:txBody>
      </p:sp>
      <p:cxnSp>
        <p:nvCxnSpPr>
          <p:cNvPr id="486" name="Google Shape;486;p65"/>
          <p:cNvCxnSpPr/>
          <p:nvPr/>
        </p:nvCxnSpPr>
        <p:spPr>
          <a:xfrm>
            <a:off x="819525" y="3102205"/>
            <a:ext cx="6471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6"/>
          <p:cNvSpPr txBox="1"/>
          <p:nvPr>
            <p:ph idx="15" type="title"/>
          </p:nvPr>
        </p:nvSpPr>
        <p:spPr>
          <a:xfrm>
            <a:off x="290900" y="2029875"/>
            <a:ext cx="3838800" cy="52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CURRENT SOLUTIONS</a:t>
            </a:r>
            <a:endParaRPr sz="4700"/>
          </a:p>
        </p:txBody>
      </p:sp>
      <p:sp>
        <p:nvSpPr>
          <p:cNvPr id="492" name="Google Shape;492;p66"/>
          <p:cNvSpPr txBox="1"/>
          <p:nvPr>
            <p:ph idx="1" type="subTitle"/>
          </p:nvPr>
        </p:nvSpPr>
        <p:spPr>
          <a:xfrm>
            <a:off x="4496000" y="60525"/>
            <a:ext cx="4502700" cy="46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Spearfishing</a:t>
            </a:r>
            <a:endParaRPr b="1" sz="1700"/>
          </a:p>
          <a:p>
            <a:pPr indent="-336550" lvl="0" marL="457200" rtl="0" algn="l">
              <a:spcBef>
                <a:spcPts val="0"/>
              </a:spcBef>
              <a:spcAft>
                <a:spcPts val="0"/>
              </a:spcAft>
              <a:buSzPts val="1700"/>
              <a:buChar char="●"/>
            </a:pPr>
            <a:r>
              <a:rPr lang="en" sz="1700"/>
              <a:t>Not a feasible solution on a large scale. </a:t>
            </a:r>
            <a:endParaRPr sz="1700"/>
          </a:p>
          <a:p>
            <a:pPr indent="-336550" lvl="0" marL="457200" rtl="0" algn="l">
              <a:spcBef>
                <a:spcPts val="0"/>
              </a:spcBef>
              <a:spcAft>
                <a:spcPts val="0"/>
              </a:spcAft>
              <a:buSzPts val="1700"/>
              <a:buChar char="●"/>
            </a:pPr>
            <a:r>
              <a:rPr lang="en" sz="1700"/>
              <a:t>Lionfish populations have high reproductive rate, invasive range, camouflage abilities, are venomous.</a:t>
            </a:r>
            <a:endParaRPr sz="1700"/>
          </a:p>
          <a:p>
            <a:pPr indent="-336550" lvl="0" marL="457200" rtl="0" algn="l">
              <a:spcBef>
                <a:spcPts val="0"/>
              </a:spcBef>
              <a:spcAft>
                <a:spcPts val="0"/>
              </a:spcAft>
              <a:buSzPts val="1700"/>
              <a:buChar char="●"/>
            </a:pPr>
            <a:r>
              <a:rPr lang="en" sz="1700"/>
              <a:t>The resource-intensive nature of large-scale spearfishing campaigns makes them impractical for sustained and effective control.</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p:txBody>
      </p:sp>
      <p:cxnSp>
        <p:nvCxnSpPr>
          <p:cNvPr id="493" name="Google Shape;493;p66"/>
          <p:cNvCxnSpPr/>
          <p:nvPr/>
        </p:nvCxnSpPr>
        <p:spPr>
          <a:xfrm>
            <a:off x="819525" y="3102205"/>
            <a:ext cx="647100" cy="0"/>
          </a:xfrm>
          <a:prstGeom prst="straightConnector1">
            <a:avLst/>
          </a:prstGeom>
          <a:noFill/>
          <a:ln cap="flat" cmpd="sng" w="19050">
            <a:solidFill>
              <a:schemeClr val="lt1"/>
            </a:solidFill>
            <a:prstDash val="solid"/>
            <a:round/>
            <a:headEnd len="med" w="med" type="none"/>
            <a:tailEnd len="med" w="med" type="none"/>
          </a:ln>
        </p:spPr>
      </p:cxnSp>
      <p:pic>
        <p:nvPicPr>
          <p:cNvPr id="494" name="Google Shape;494;p66"/>
          <p:cNvPicPr preferRelativeResize="0"/>
          <p:nvPr/>
        </p:nvPicPr>
        <p:blipFill>
          <a:blip r:embed="rId3">
            <a:alphaModFix/>
          </a:blip>
          <a:stretch>
            <a:fillRect/>
          </a:stretch>
        </p:blipFill>
        <p:spPr>
          <a:xfrm>
            <a:off x="5036763" y="2761550"/>
            <a:ext cx="3421174" cy="2280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7"/>
          <p:cNvSpPr txBox="1"/>
          <p:nvPr>
            <p:ph idx="15" type="title"/>
          </p:nvPr>
        </p:nvSpPr>
        <p:spPr>
          <a:xfrm>
            <a:off x="290900" y="2029875"/>
            <a:ext cx="3838800" cy="52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CURRENT SOLUTIONS</a:t>
            </a:r>
            <a:endParaRPr sz="4700"/>
          </a:p>
        </p:txBody>
      </p:sp>
      <p:sp>
        <p:nvSpPr>
          <p:cNvPr id="500" name="Google Shape;500;p67"/>
          <p:cNvSpPr txBox="1"/>
          <p:nvPr>
            <p:ph idx="1" type="subTitle"/>
          </p:nvPr>
        </p:nvSpPr>
        <p:spPr>
          <a:xfrm>
            <a:off x="4496000" y="60525"/>
            <a:ext cx="4502700" cy="46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Robots</a:t>
            </a:r>
            <a:endParaRPr b="1" sz="1700"/>
          </a:p>
          <a:p>
            <a:pPr indent="-336550" lvl="0" marL="457200" rtl="0" algn="l">
              <a:spcBef>
                <a:spcPts val="0"/>
              </a:spcBef>
              <a:spcAft>
                <a:spcPts val="0"/>
              </a:spcAft>
              <a:buSzPts val="1700"/>
              <a:buChar char="●"/>
            </a:pPr>
            <a:r>
              <a:rPr lang="en" sz="1700"/>
              <a:t>Not a feasible solution on a large scale. </a:t>
            </a:r>
            <a:endParaRPr sz="1700"/>
          </a:p>
          <a:p>
            <a:pPr indent="-336550" lvl="0" marL="457200" rtl="0" algn="l">
              <a:spcBef>
                <a:spcPts val="0"/>
              </a:spcBef>
              <a:spcAft>
                <a:spcPts val="0"/>
              </a:spcAft>
              <a:buSzPts val="1700"/>
              <a:buChar char="●"/>
            </a:pPr>
            <a:r>
              <a:rPr lang="en" sz="1700"/>
              <a:t>Robot is user operated and can stun lionfish using electric shocks and bring them back to the surface.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p:txBody>
      </p:sp>
      <p:cxnSp>
        <p:nvCxnSpPr>
          <p:cNvPr id="501" name="Google Shape;501;p67"/>
          <p:cNvCxnSpPr/>
          <p:nvPr/>
        </p:nvCxnSpPr>
        <p:spPr>
          <a:xfrm>
            <a:off x="819525" y="3102205"/>
            <a:ext cx="647100" cy="0"/>
          </a:xfrm>
          <a:prstGeom prst="straightConnector1">
            <a:avLst/>
          </a:prstGeom>
          <a:noFill/>
          <a:ln cap="flat" cmpd="sng" w="19050">
            <a:solidFill>
              <a:schemeClr val="lt1"/>
            </a:solidFill>
            <a:prstDash val="solid"/>
            <a:round/>
            <a:headEnd len="med" w="med" type="none"/>
            <a:tailEnd len="med" w="med" type="none"/>
          </a:ln>
        </p:spPr>
      </p:cxnSp>
      <p:pic>
        <p:nvPicPr>
          <p:cNvPr descr="For the full story: http://www.pbs.org/newshour/updates/lionfish-zapper-hits-open-seas/&#10;&#10;The Guardian LF1, a lionfish zapping robot, approaches the invasive predator, which reacts by opening its mouth and flashing its poisonous barbs -- its typical response when threatened. &#10;&#10;The robot maneuvers its metal electrodes around the lionfish to stun but not kill the animal. A thruster positioned in the main tube sucks up the animal into a vacuum chamber, where it can then be carried to the sea surface.  Also, notice that the robot does not shock nearby fish. Video courtesy of Robots in Service of the Environment" id="502" name="Google Shape;502;p67" title="Lionfish robot zapper hits the open water">
            <a:hlinkClick r:id="rId3"/>
          </p:cNvPr>
          <p:cNvPicPr preferRelativeResize="0"/>
          <p:nvPr/>
        </p:nvPicPr>
        <p:blipFill>
          <a:blip r:embed="rId4">
            <a:alphaModFix/>
          </a:blip>
          <a:stretch>
            <a:fillRect/>
          </a:stretch>
        </p:blipFill>
        <p:spPr>
          <a:xfrm>
            <a:off x="4576363" y="1881025"/>
            <a:ext cx="4341975" cy="2442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8"/>
          <p:cNvSpPr txBox="1"/>
          <p:nvPr>
            <p:ph idx="15" type="title"/>
          </p:nvPr>
        </p:nvSpPr>
        <p:spPr>
          <a:xfrm>
            <a:off x="290900" y="2029875"/>
            <a:ext cx="3838800" cy="52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700"/>
              <a:t>CURRENT SOLUTIONS</a:t>
            </a:r>
            <a:endParaRPr sz="4700"/>
          </a:p>
        </p:txBody>
      </p:sp>
      <p:sp>
        <p:nvSpPr>
          <p:cNvPr id="508" name="Google Shape;508;p68"/>
          <p:cNvSpPr txBox="1"/>
          <p:nvPr>
            <p:ph idx="1" type="subTitle"/>
          </p:nvPr>
        </p:nvSpPr>
        <p:spPr>
          <a:xfrm>
            <a:off x="4496000" y="601050"/>
            <a:ext cx="4502700" cy="46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Traps</a:t>
            </a:r>
            <a:endParaRPr b="1" sz="1700"/>
          </a:p>
          <a:p>
            <a:pPr indent="-336550" lvl="0" marL="457200" rtl="0" algn="l">
              <a:spcBef>
                <a:spcPts val="0"/>
              </a:spcBef>
              <a:spcAft>
                <a:spcPts val="0"/>
              </a:spcAft>
              <a:buSzPts val="1700"/>
              <a:buChar char="●"/>
            </a:pPr>
            <a:r>
              <a:rPr lang="en" sz="1700"/>
              <a:t>Bycatch of other species is huge issue</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p:txBody>
      </p:sp>
      <p:cxnSp>
        <p:nvCxnSpPr>
          <p:cNvPr id="509" name="Google Shape;509;p68"/>
          <p:cNvCxnSpPr/>
          <p:nvPr/>
        </p:nvCxnSpPr>
        <p:spPr>
          <a:xfrm>
            <a:off x="819525" y="3102205"/>
            <a:ext cx="647100" cy="0"/>
          </a:xfrm>
          <a:prstGeom prst="straightConnector1">
            <a:avLst/>
          </a:prstGeom>
          <a:noFill/>
          <a:ln cap="flat" cmpd="sng" w="19050">
            <a:solidFill>
              <a:schemeClr val="lt1"/>
            </a:solidFill>
            <a:prstDash val="solid"/>
            <a:round/>
            <a:headEnd len="med" w="med" type="none"/>
            <a:tailEnd len="med" w="med" type="none"/>
          </a:ln>
        </p:spPr>
      </p:cxnSp>
      <p:pic>
        <p:nvPicPr>
          <p:cNvPr id="510" name="Google Shape;510;p68"/>
          <p:cNvPicPr preferRelativeResize="0"/>
          <p:nvPr/>
        </p:nvPicPr>
        <p:blipFill>
          <a:blip r:embed="rId3">
            <a:alphaModFix/>
          </a:blip>
          <a:stretch>
            <a:fillRect/>
          </a:stretch>
        </p:blipFill>
        <p:spPr>
          <a:xfrm>
            <a:off x="4461063" y="1462300"/>
            <a:ext cx="4572575" cy="3351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inimalist Grayscale Pitch Deck XL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